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aleway"/>
      <p:regular r:id="rId28"/>
      <p:bold r:id="rId29"/>
      <p:italic r:id="rId30"/>
      <p:boldItalic r:id="rId31"/>
    </p:embeddedFont>
    <p:embeddedFont>
      <p:font typeface="Anaheim"/>
      <p:regular r:id="rId32"/>
    </p:embeddedFont>
    <p:embeddedFont>
      <p:font typeface="Cairo"/>
      <p:regular r:id="rId33"/>
      <p:bold r:id="rId34"/>
    </p:embeddedFont>
    <p:embeddedFont>
      <p:font typeface="Space Grotesk Medium"/>
      <p:regular r:id="rId35"/>
      <p:bold r:id="rId36"/>
    </p:embeddedFont>
    <p:embeddedFont>
      <p:font typeface="PT Sans"/>
      <p:regular r:id="rId37"/>
      <p:bold r:id="rId38"/>
      <p:italic r:id="rId39"/>
      <p:boldItalic r:id="rId40"/>
    </p:embeddedFont>
    <p:embeddedFont>
      <p:font typeface="Space Grotesk"/>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ibcKY0qpDv2hLgYGXxK0OT/3cO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20" Type="http://schemas.openxmlformats.org/officeDocument/2006/relationships/slide" Target="slides/slide16.xml"/><Relationship Id="rId42" Type="http://schemas.openxmlformats.org/officeDocument/2006/relationships/font" Target="fonts/SpaceGrotesk-bold.fntdata"/><Relationship Id="rId41" Type="http://schemas.openxmlformats.org/officeDocument/2006/relationships/font" Target="fonts/SpaceGrotesk-regular.fntdata"/><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leway-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7.xml"/><Relationship Id="rId33" Type="http://schemas.openxmlformats.org/officeDocument/2006/relationships/font" Target="fonts/Cairo-regular.fntdata"/><Relationship Id="rId10" Type="http://schemas.openxmlformats.org/officeDocument/2006/relationships/slide" Target="slides/slide6.xml"/><Relationship Id="rId32" Type="http://schemas.openxmlformats.org/officeDocument/2006/relationships/font" Target="fonts/Anaheim-regular.fntdata"/><Relationship Id="rId13" Type="http://schemas.openxmlformats.org/officeDocument/2006/relationships/slide" Target="slides/slide9.xml"/><Relationship Id="rId35" Type="http://schemas.openxmlformats.org/officeDocument/2006/relationships/font" Target="fonts/SpaceGroteskMedium-regular.fntdata"/><Relationship Id="rId12" Type="http://schemas.openxmlformats.org/officeDocument/2006/relationships/slide" Target="slides/slide8.xml"/><Relationship Id="rId34" Type="http://schemas.openxmlformats.org/officeDocument/2006/relationships/font" Target="fonts/Cairo-bold.fntdata"/><Relationship Id="rId15" Type="http://schemas.openxmlformats.org/officeDocument/2006/relationships/slide" Target="slides/slide11.xml"/><Relationship Id="rId37" Type="http://schemas.openxmlformats.org/officeDocument/2006/relationships/font" Target="fonts/PTSans-regular.fntdata"/><Relationship Id="rId14" Type="http://schemas.openxmlformats.org/officeDocument/2006/relationships/slide" Target="slides/slide10.xml"/><Relationship Id="rId36" Type="http://schemas.openxmlformats.org/officeDocument/2006/relationships/font" Target="fonts/SpaceGroteskMedium-bold.fntdata"/><Relationship Id="rId17" Type="http://schemas.openxmlformats.org/officeDocument/2006/relationships/slide" Target="slides/slide13.xml"/><Relationship Id="rId39" Type="http://schemas.openxmlformats.org/officeDocument/2006/relationships/font" Target="fonts/PTSans-italic.fntdata"/><Relationship Id="rId16" Type="http://schemas.openxmlformats.org/officeDocument/2006/relationships/slide" Target="slides/slide12.xml"/><Relationship Id="rId38" Type="http://schemas.openxmlformats.org/officeDocument/2006/relationships/font" Target="fonts/PT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c62541d6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ec62541d6f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ec62541d6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ec62541d6f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c62541d6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ec62541d6f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c62541d6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ec62541d6f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ec62541d6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ec62541d6f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c62541d6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ec62541d6f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c62541d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ec62541d6f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c62541d6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ec62541d6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ec62541d6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ec62541d6f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c62541d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1ec62541d6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6"/>
          <p:cNvSpPr txBox="1"/>
          <p:nvPr>
            <p:ph type="ctrTitle"/>
          </p:nvPr>
        </p:nvSpPr>
        <p:spPr>
          <a:xfrm>
            <a:off x="713225" y="2205375"/>
            <a:ext cx="5257800" cy="161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4800">
                <a:solidFill>
                  <a:srgbClr val="241160"/>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16"/>
          <p:cNvSpPr txBox="1"/>
          <p:nvPr>
            <p:ph idx="1" type="subTitle"/>
          </p:nvPr>
        </p:nvSpPr>
        <p:spPr>
          <a:xfrm>
            <a:off x="713225" y="3885650"/>
            <a:ext cx="3690600" cy="468600"/>
          </a:xfrm>
          <a:prstGeom prst="rect">
            <a:avLst/>
          </a:prstGeom>
          <a:solidFill>
            <a:schemeClr val="dk2"/>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16"/>
          <p:cNvPicPr preferRelativeResize="0"/>
          <p:nvPr/>
        </p:nvPicPr>
        <p:blipFill rotWithShape="1">
          <a:blip r:embed="rId2">
            <a:alphaModFix/>
          </a:blip>
          <a:srcRect b="0" l="0" r="0" t="0"/>
          <a:stretch/>
        </p:blipFill>
        <p:spPr>
          <a:xfrm flipH="1" rot="10800000">
            <a:off x="0" y="0"/>
            <a:ext cx="4727801" cy="225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1" name="Shape 111"/>
        <p:cNvGrpSpPr/>
        <p:nvPr/>
      </p:nvGrpSpPr>
      <p:grpSpPr>
        <a:xfrm>
          <a:off x="0" y="0"/>
          <a:ext cx="0" cy="0"/>
          <a:chOff x="0" y="0"/>
          <a:chExt cx="0" cy="0"/>
        </a:xfrm>
      </p:grpSpPr>
      <p:grpSp>
        <p:nvGrpSpPr>
          <p:cNvPr id="112" name="Google Shape;112;p25"/>
          <p:cNvGrpSpPr/>
          <p:nvPr/>
        </p:nvGrpSpPr>
        <p:grpSpPr>
          <a:xfrm>
            <a:off x="10" y="0"/>
            <a:ext cx="9143991" cy="5143500"/>
            <a:chOff x="10" y="0"/>
            <a:chExt cx="9143991" cy="5143500"/>
          </a:xfrm>
        </p:grpSpPr>
        <p:pic>
          <p:nvPicPr>
            <p:cNvPr id="113" name="Google Shape;113;p25"/>
            <p:cNvPicPr preferRelativeResize="0"/>
            <p:nvPr/>
          </p:nvPicPr>
          <p:blipFill rotWithShape="1">
            <a:blip r:embed="rId2">
              <a:alphaModFix/>
            </a:blip>
            <a:srcRect b="0" l="0" r="0" t="0"/>
            <a:stretch/>
          </p:blipFill>
          <p:spPr>
            <a:xfrm flipH="1">
              <a:off x="10" y="0"/>
              <a:ext cx="3405191" cy="5143500"/>
            </a:xfrm>
            <a:prstGeom prst="rect">
              <a:avLst/>
            </a:prstGeom>
            <a:noFill/>
            <a:ln>
              <a:noFill/>
            </a:ln>
          </p:spPr>
        </p:pic>
        <p:pic>
          <p:nvPicPr>
            <p:cNvPr id="114" name="Google Shape;114;p25"/>
            <p:cNvPicPr preferRelativeResize="0"/>
            <p:nvPr/>
          </p:nvPicPr>
          <p:blipFill rotWithShape="1">
            <a:blip r:embed="rId3">
              <a:alphaModFix/>
            </a:blip>
            <a:srcRect b="0" l="0" r="0" t="0"/>
            <a:stretch/>
          </p:blipFill>
          <p:spPr>
            <a:xfrm flipH="1">
              <a:off x="4416200" y="2886625"/>
              <a:ext cx="4727801" cy="2256875"/>
            </a:xfrm>
            <a:prstGeom prst="rect">
              <a:avLst/>
            </a:prstGeom>
            <a:noFill/>
            <a:ln>
              <a:noFill/>
            </a:ln>
          </p:spPr>
        </p:pic>
      </p:grpSp>
      <p:grpSp>
        <p:nvGrpSpPr>
          <p:cNvPr id="115" name="Google Shape;115;p25"/>
          <p:cNvGrpSpPr/>
          <p:nvPr/>
        </p:nvGrpSpPr>
        <p:grpSpPr>
          <a:xfrm rot="756538">
            <a:off x="5159567" y="-1927047"/>
            <a:ext cx="4574157" cy="3479412"/>
            <a:chOff x="1522650" y="1117750"/>
            <a:chExt cx="4574075" cy="3479350"/>
          </a:xfrm>
        </p:grpSpPr>
        <p:sp>
          <p:nvSpPr>
            <p:cNvPr id="116" name="Google Shape;116;p2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 name="Google Shape;118;p25"/>
          <p:cNvSpPr txBox="1"/>
          <p:nvPr>
            <p:ph type="title"/>
          </p:nvPr>
        </p:nvSpPr>
        <p:spPr>
          <a:xfrm>
            <a:off x="3830000" y="1716400"/>
            <a:ext cx="4508100" cy="25293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60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grpSp>
        <p:nvGrpSpPr>
          <p:cNvPr id="120" name="Google Shape;120;p26"/>
          <p:cNvGrpSpPr/>
          <p:nvPr/>
        </p:nvGrpSpPr>
        <p:grpSpPr>
          <a:xfrm rot="756538">
            <a:off x="-714808" y="-2409347"/>
            <a:ext cx="4574157" cy="3479412"/>
            <a:chOff x="1522650" y="1117750"/>
            <a:chExt cx="4574075" cy="3479350"/>
          </a:xfrm>
        </p:grpSpPr>
        <p:sp>
          <p:nvSpPr>
            <p:cNvPr id="121" name="Google Shape;121;p2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26"/>
          <p:cNvGrpSpPr/>
          <p:nvPr/>
        </p:nvGrpSpPr>
        <p:grpSpPr>
          <a:xfrm>
            <a:off x="0" y="0"/>
            <a:ext cx="9144001" cy="5143500"/>
            <a:chOff x="0" y="0"/>
            <a:chExt cx="9144001" cy="5143500"/>
          </a:xfrm>
        </p:grpSpPr>
        <p:pic>
          <p:nvPicPr>
            <p:cNvPr id="124" name="Google Shape;124;p26"/>
            <p:cNvPicPr preferRelativeResize="0"/>
            <p:nvPr/>
          </p:nvPicPr>
          <p:blipFill rotWithShape="1">
            <a:blip r:embed="rId2">
              <a:alphaModFix/>
            </a:blip>
            <a:srcRect b="0" l="0" r="0" t="0"/>
            <a:stretch/>
          </p:blipFill>
          <p:spPr>
            <a:xfrm flipH="1" rot="10800000">
              <a:off x="5738810" y="0"/>
              <a:ext cx="3405191" cy="5143500"/>
            </a:xfrm>
            <a:prstGeom prst="rect">
              <a:avLst/>
            </a:prstGeom>
            <a:noFill/>
            <a:ln>
              <a:noFill/>
            </a:ln>
          </p:spPr>
        </p:pic>
        <p:pic>
          <p:nvPicPr>
            <p:cNvPr id="125" name="Google Shape;125;p26"/>
            <p:cNvPicPr preferRelativeResize="0"/>
            <p:nvPr/>
          </p:nvPicPr>
          <p:blipFill rotWithShape="1">
            <a:blip r:embed="rId3">
              <a:alphaModFix/>
            </a:blip>
            <a:srcRect b="0" l="0" r="0" t="0"/>
            <a:stretch/>
          </p:blipFill>
          <p:spPr>
            <a:xfrm flipH="1" rot="10800000">
              <a:off x="0" y="0"/>
              <a:ext cx="4727801" cy="2256875"/>
            </a:xfrm>
            <a:prstGeom prst="rect">
              <a:avLst/>
            </a:prstGeom>
            <a:noFill/>
            <a:ln>
              <a:noFill/>
            </a:ln>
          </p:spPr>
        </p:pic>
      </p:grpSp>
      <p:sp>
        <p:nvSpPr>
          <p:cNvPr id="126" name="Google Shape;126;p26"/>
          <p:cNvSpPr txBox="1"/>
          <p:nvPr>
            <p:ph type="title"/>
          </p:nvPr>
        </p:nvSpPr>
        <p:spPr>
          <a:xfrm>
            <a:off x="713225" y="1528900"/>
            <a:ext cx="4872900" cy="196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000"/>
              <a:buNone/>
              <a:defRPr sz="5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7" name="Google Shape;127;p26"/>
          <p:cNvSpPr txBox="1"/>
          <p:nvPr>
            <p:ph idx="1" type="subTitle"/>
          </p:nvPr>
        </p:nvSpPr>
        <p:spPr>
          <a:xfrm>
            <a:off x="713225" y="3640050"/>
            <a:ext cx="4872900" cy="45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27"/>
          <p:cNvSpPr/>
          <p:nvPr>
            <p:ph idx="2" type="pic"/>
          </p:nvPr>
        </p:nvSpPr>
        <p:spPr>
          <a:xfrm>
            <a:off x="0" y="0"/>
            <a:ext cx="9144000" cy="5143500"/>
          </a:xfrm>
          <a:prstGeom prst="rect">
            <a:avLst/>
          </a:prstGeom>
          <a:noFill/>
          <a:ln>
            <a:noFill/>
          </a:ln>
        </p:spPr>
      </p:sp>
      <p:sp>
        <p:nvSpPr>
          <p:cNvPr id="130" name="Google Shape;130;p27"/>
          <p:cNvSpPr txBox="1"/>
          <p:nvPr>
            <p:ph type="title"/>
          </p:nvPr>
        </p:nvSpPr>
        <p:spPr>
          <a:xfrm>
            <a:off x="720000" y="4014450"/>
            <a:ext cx="5713200" cy="5727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grpSp>
        <p:nvGrpSpPr>
          <p:cNvPr id="131" name="Google Shape;131;p27"/>
          <p:cNvGrpSpPr/>
          <p:nvPr/>
        </p:nvGrpSpPr>
        <p:grpSpPr>
          <a:xfrm>
            <a:off x="0" y="4"/>
            <a:ext cx="9144005" cy="5143497"/>
            <a:chOff x="0" y="4"/>
            <a:chExt cx="9144005" cy="5143497"/>
          </a:xfrm>
        </p:grpSpPr>
        <p:pic>
          <p:nvPicPr>
            <p:cNvPr id="132" name="Google Shape;132;p27"/>
            <p:cNvPicPr preferRelativeResize="0"/>
            <p:nvPr/>
          </p:nvPicPr>
          <p:blipFill rotWithShape="1">
            <a:blip r:embed="rId2">
              <a:alphaModFix/>
            </a:blip>
            <a:srcRect b="0" l="0" r="0" t="0"/>
            <a:stretch/>
          </p:blipFill>
          <p:spPr>
            <a:xfrm rot="-5400000">
              <a:off x="-564975" y="1487975"/>
              <a:ext cx="4220500" cy="3090550"/>
            </a:xfrm>
            <a:prstGeom prst="rect">
              <a:avLst/>
            </a:prstGeom>
            <a:noFill/>
            <a:ln>
              <a:noFill/>
            </a:ln>
          </p:spPr>
        </p:pic>
        <p:pic>
          <p:nvPicPr>
            <p:cNvPr id="133" name="Google Shape;133;p27"/>
            <p:cNvPicPr preferRelativeResize="0"/>
            <p:nvPr/>
          </p:nvPicPr>
          <p:blipFill rotWithShape="1">
            <a:blip r:embed="rId3">
              <a:alphaModFix/>
            </a:blip>
            <a:srcRect b="0" l="0" r="0" t="0"/>
            <a:stretch/>
          </p:blipFill>
          <p:spPr>
            <a:xfrm rot="-5400000">
              <a:off x="6335799" y="-429125"/>
              <a:ext cx="2379077" cy="3237334"/>
            </a:xfrm>
            <a:prstGeom prst="rect">
              <a:avLst/>
            </a:prstGeom>
            <a:noFill/>
            <a:ln>
              <a:noFill/>
            </a:ln>
          </p:spPr>
        </p:pic>
      </p:grpSp>
      <p:grpSp>
        <p:nvGrpSpPr>
          <p:cNvPr id="134" name="Google Shape;134;p27"/>
          <p:cNvGrpSpPr/>
          <p:nvPr/>
        </p:nvGrpSpPr>
        <p:grpSpPr>
          <a:xfrm>
            <a:off x="-896231" y="-2525369"/>
            <a:ext cx="11703669" cy="10221582"/>
            <a:chOff x="-896231" y="-2525369"/>
            <a:chExt cx="11703669" cy="10221582"/>
          </a:xfrm>
        </p:grpSpPr>
        <p:grpSp>
          <p:nvGrpSpPr>
            <p:cNvPr id="135" name="Google Shape;135;p27"/>
            <p:cNvGrpSpPr/>
            <p:nvPr/>
          </p:nvGrpSpPr>
          <p:grpSpPr>
            <a:xfrm flipH="1" rot="-10539848">
              <a:off x="6108563" y="4049075"/>
              <a:ext cx="4573901" cy="3479217"/>
              <a:chOff x="1522650" y="1117750"/>
              <a:chExt cx="4574075" cy="3479350"/>
            </a:xfrm>
          </p:grpSpPr>
          <p:sp>
            <p:nvSpPr>
              <p:cNvPr id="136" name="Google Shape;136;p2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 name="Google Shape;138;p27"/>
            <p:cNvGrpSpPr/>
            <p:nvPr/>
          </p:nvGrpSpPr>
          <p:grpSpPr>
            <a:xfrm>
              <a:off x="-896231" y="-2525369"/>
              <a:ext cx="4573618" cy="3479002"/>
              <a:chOff x="1522650" y="1117750"/>
              <a:chExt cx="4574075" cy="3479350"/>
            </a:xfrm>
          </p:grpSpPr>
          <p:sp>
            <p:nvSpPr>
              <p:cNvPr id="139" name="Google Shape;139;p2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sp>
        <p:nvSpPr>
          <p:cNvPr id="142" name="Google Shape;142;p28"/>
          <p:cNvSpPr txBox="1"/>
          <p:nvPr>
            <p:ph hasCustomPrompt="1" type="title"/>
          </p:nvPr>
        </p:nvSpPr>
        <p:spPr>
          <a:xfrm>
            <a:off x="4076350" y="2296400"/>
            <a:ext cx="3843300" cy="10851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43" name="Google Shape;143;p28"/>
          <p:cNvSpPr txBox="1"/>
          <p:nvPr>
            <p:ph idx="1" type="subTitle"/>
          </p:nvPr>
        </p:nvSpPr>
        <p:spPr>
          <a:xfrm>
            <a:off x="4076350" y="3426700"/>
            <a:ext cx="3843300" cy="4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144" name="Google Shape;144;p28"/>
          <p:cNvPicPr preferRelativeResize="0"/>
          <p:nvPr/>
        </p:nvPicPr>
        <p:blipFill rotWithShape="1">
          <a:blip r:embed="rId2">
            <a:alphaModFix/>
          </a:blip>
          <a:srcRect b="0" l="0" r="0" t="0"/>
          <a:stretch/>
        </p:blipFill>
        <p:spPr>
          <a:xfrm flipH="1">
            <a:off x="4416200" y="2886625"/>
            <a:ext cx="4727801" cy="22568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5" name="Shape 14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6" name="Shape 146"/>
        <p:cNvGrpSpPr/>
        <p:nvPr/>
      </p:nvGrpSpPr>
      <p:grpSpPr>
        <a:xfrm>
          <a:off x="0" y="0"/>
          <a:ext cx="0" cy="0"/>
          <a:chOff x="0" y="0"/>
          <a:chExt cx="0" cy="0"/>
        </a:xfrm>
      </p:grpSpPr>
      <p:grpSp>
        <p:nvGrpSpPr>
          <p:cNvPr id="147" name="Google Shape;147;p30"/>
          <p:cNvGrpSpPr/>
          <p:nvPr/>
        </p:nvGrpSpPr>
        <p:grpSpPr>
          <a:xfrm>
            <a:off x="0" y="0"/>
            <a:ext cx="9144001" cy="5143500"/>
            <a:chOff x="0" y="0"/>
            <a:chExt cx="9144001" cy="5143500"/>
          </a:xfrm>
        </p:grpSpPr>
        <p:pic>
          <p:nvPicPr>
            <p:cNvPr id="148" name="Google Shape;148;p30"/>
            <p:cNvPicPr preferRelativeResize="0"/>
            <p:nvPr/>
          </p:nvPicPr>
          <p:blipFill rotWithShape="1">
            <a:blip r:embed="rId2">
              <a:alphaModFix/>
            </a:blip>
            <a:srcRect b="0" l="0" r="0" t="0"/>
            <a:stretch/>
          </p:blipFill>
          <p:spPr>
            <a:xfrm flipH="1" rot="10800000">
              <a:off x="0" y="2052950"/>
              <a:ext cx="4220500" cy="3090550"/>
            </a:xfrm>
            <a:prstGeom prst="rect">
              <a:avLst/>
            </a:prstGeom>
            <a:noFill/>
            <a:ln>
              <a:noFill/>
            </a:ln>
          </p:spPr>
        </p:pic>
        <p:pic>
          <p:nvPicPr>
            <p:cNvPr id="149" name="Google Shape;149;p30"/>
            <p:cNvPicPr preferRelativeResize="0"/>
            <p:nvPr/>
          </p:nvPicPr>
          <p:blipFill rotWithShape="1">
            <a:blip r:embed="rId3">
              <a:alphaModFix/>
            </a:blip>
            <a:srcRect b="0" l="0" r="0" t="0"/>
            <a:stretch/>
          </p:blipFill>
          <p:spPr>
            <a:xfrm flipH="1" rot="10800000">
              <a:off x="6764924" y="0"/>
              <a:ext cx="2379077" cy="3237334"/>
            </a:xfrm>
            <a:prstGeom prst="rect">
              <a:avLst/>
            </a:prstGeom>
            <a:noFill/>
            <a:ln>
              <a:noFill/>
            </a:ln>
          </p:spPr>
        </p:pic>
      </p:grpSp>
      <p:grpSp>
        <p:nvGrpSpPr>
          <p:cNvPr id="150" name="Google Shape;150;p30"/>
          <p:cNvGrpSpPr/>
          <p:nvPr/>
        </p:nvGrpSpPr>
        <p:grpSpPr>
          <a:xfrm rot="10800000">
            <a:off x="6704226" y="3811697"/>
            <a:ext cx="4574075" cy="3479350"/>
            <a:chOff x="1522650" y="1117750"/>
            <a:chExt cx="4574075" cy="3479350"/>
          </a:xfrm>
        </p:grpSpPr>
        <p:sp>
          <p:nvSpPr>
            <p:cNvPr id="151" name="Google Shape;151;p3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p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54" name="Shape 154"/>
        <p:cNvGrpSpPr/>
        <p:nvPr/>
      </p:nvGrpSpPr>
      <p:grpSpPr>
        <a:xfrm>
          <a:off x="0" y="0"/>
          <a:ext cx="0" cy="0"/>
          <a:chOff x="0" y="0"/>
          <a:chExt cx="0" cy="0"/>
        </a:xfrm>
      </p:grpSpPr>
      <p:grpSp>
        <p:nvGrpSpPr>
          <p:cNvPr id="155" name="Google Shape;155;p31"/>
          <p:cNvGrpSpPr/>
          <p:nvPr/>
        </p:nvGrpSpPr>
        <p:grpSpPr>
          <a:xfrm>
            <a:off x="0" y="4"/>
            <a:ext cx="9144005" cy="5143497"/>
            <a:chOff x="0" y="4"/>
            <a:chExt cx="9144005" cy="5143497"/>
          </a:xfrm>
        </p:grpSpPr>
        <p:pic>
          <p:nvPicPr>
            <p:cNvPr id="156" name="Google Shape;156;p31"/>
            <p:cNvPicPr preferRelativeResize="0"/>
            <p:nvPr/>
          </p:nvPicPr>
          <p:blipFill rotWithShape="1">
            <a:blip r:embed="rId2">
              <a:alphaModFix/>
            </a:blip>
            <a:srcRect b="0" l="0" r="0" t="0"/>
            <a:stretch/>
          </p:blipFill>
          <p:spPr>
            <a:xfrm rot="-5400000">
              <a:off x="-564975" y="1487975"/>
              <a:ext cx="4220500" cy="3090550"/>
            </a:xfrm>
            <a:prstGeom prst="rect">
              <a:avLst/>
            </a:prstGeom>
            <a:noFill/>
            <a:ln>
              <a:noFill/>
            </a:ln>
          </p:spPr>
        </p:pic>
        <p:pic>
          <p:nvPicPr>
            <p:cNvPr id="157" name="Google Shape;157;p31"/>
            <p:cNvPicPr preferRelativeResize="0"/>
            <p:nvPr/>
          </p:nvPicPr>
          <p:blipFill rotWithShape="1">
            <a:blip r:embed="rId3">
              <a:alphaModFix/>
            </a:blip>
            <a:srcRect b="0" l="0" r="0" t="0"/>
            <a:stretch/>
          </p:blipFill>
          <p:spPr>
            <a:xfrm rot="-5400000">
              <a:off x="6335799" y="-429125"/>
              <a:ext cx="2379077" cy="3237334"/>
            </a:xfrm>
            <a:prstGeom prst="rect">
              <a:avLst/>
            </a:prstGeom>
            <a:noFill/>
            <a:ln>
              <a:noFill/>
            </a:ln>
          </p:spPr>
        </p:pic>
      </p:grpSp>
      <p:grpSp>
        <p:nvGrpSpPr>
          <p:cNvPr id="158" name="Google Shape;158;p31"/>
          <p:cNvGrpSpPr/>
          <p:nvPr/>
        </p:nvGrpSpPr>
        <p:grpSpPr>
          <a:xfrm flipH="1" rot="-10539848">
            <a:off x="6108563" y="4049075"/>
            <a:ext cx="4573901" cy="3479217"/>
            <a:chOff x="1522650" y="1117750"/>
            <a:chExt cx="4574075" cy="3479350"/>
          </a:xfrm>
        </p:grpSpPr>
        <p:sp>
          <p:nvSpPr>
            <p:cNvPr id="159" name="Google Shape;159;p3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 name="Google Shape;161;p31"/>
          <p:cNvSpPr txBox="1"/>
          <p:nvPr>
            <p:ph type="title"/>
          </p:nvPr>
        </p:nvSpPr>
        <p:spPr>
          <a:xfrm>
            <a:off x="3889175" y="1000050"/>
            <a:ext cx="3205500" cy="105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2" name="Google Shape;162;p31"/>
          <p:cNvSpPr txBox="1"/>
          <p:nvPr>
            <p:ph idx="1" type="subTitle"/>
          </p:nvPr>
        </p:nvSpPr>
        <p:spPr>
          <a:xfrm>
            <a:off x="3889175" y="2131950"/>
            <a:ext cx="4185300" cy="201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AutoNum type="arabicPeriod"/>
              <a:defRPr/>
            </a:lvl1pPr>
            <a:lvl2pPr lvl="1" algn="ctr">
              <a:lnSpc>
                <a:spcPct val="100000"/>
              </a:lnSpc>
              <a:spcBef>
                <a:spcPts val="0"/>
              </a:spcBef>
              <a:spcAft>
                <a:spcPts val="0"/>
              </a:spcAft>
              <a:buSzPts val="1200"/>
              <a:buAutoNum type="alphaLcPeriod"/>
              <a:defRPr/>
            </a:lvl2pPr>
            <a:lvl3pPr lvl="2" algn="ctr">
              <a:lnSpc>
                <a:spcPct val="100000"/>
              </a:lnSpc>
              <a:spcBef>
                <a:spcPts val="0"/>
              </a:spcBef>
              <a:spcAft>
                <a:spcPts val="0"/>
              </a:spcAft>
              <a:buSzPts val="1200"/>
              <a:buAutoNum type="romanLcPeriod"/>
              <a:defRPr/>
            </a:lvl3pPr>
            <a:lvl4pPr lvl="3" algn="ctr">
              <a:lnSpc>
                <a:spcPct val="100000"/>
              </a:lnSpc>
              <a:spcBef>
                <a:spcPts val="0"/>
              </a:spcBef>
              <a:spcAft>
                <a:spcPts val="0"/>
              </a:spcAft>
              <a:buSzPts val="1200"/>
              <a:buAutoNum type="arabicPeriod"/>
              <a:defRPr/>
            </a:lvl4pPr>
            <a:lvl5pPr lvl="4" algn="ctr">
              <a:lnSpc>
                <a:spcPct val="100000"/>
              </a:lnSpc>
              <a:spcBef>
                <a:spcPts val="0"/>
              </a:spcBef>
              <a:spcAft>
                <a:spcPts val="0"/>
              </a:spcAft>
              <a:buSzPts val="1200"/>
              <a:buAutoNum type="alphaLcPeriod"/>
              <a:defRPr/>
            </a:lvl5pPr>
            <a:lvl6pPr lvl="5" algn="ctr">
              <a:lnSpc>
                <a:spcPct val="100000"/>
              </a:lnSpc>
              <a:spcBef>
                <a:spcPts val="0"/>
              </a:spcBef>
              <a:spcAft>
                <a:spcPts val="0"/>
              </a:spcAft>
              <a:buSzPts val="1200"/>
              <a:buAutoNum type="romanLcPeriod"/>
              <a:defRPr/>
            </a:lvl6pPr>
            <a:lvl7pPr lvl="6" algn="ctr">
              <a:lnSpc>
                <a:spcPct val="100000"/>
              </a:lnSpc>
              <a:spcBef>
                <a:spcPts val="0"/>
              </a:spcBef>
              <a:spcAft>
                <a:spcPts val="0"/>
              </a:spcAft>
              <a:buSzPts val="1200"/>
              <a:buAutoNum type="arabicPeriod"/>
              <a:defRPr/>
            </a:lvl7pPr>
            <a:lvl8pPr lvl="7" algn="ctr">
              <a:lnSpc>
                <a:spcPct val="100000"/>
              </a:lnSpc>
              <a:spcBef>
                <a:spcPts val="0"/>
              </a:spcBef>
              <a:spcAft>
                <a:spcPts val="0"/>
              </a:spcAft>
              <a:buSzPts val="1200"/>
              <a:buAutoNum type="alphaLcPeriod"/>
              <a:defRPr/>
            </a:lvl8pPr>
            <a:lvl9pPr lvl="8" algn="ctr">
              <a:lnSpc>
                <a:spcPct val="100000"/>
              </a:lnSpc>
              <a:spcBef>
                <a:spcPts val="0"/>
              </a:spcBef>
              <a:spcAft>
                <a:spcPts val="0"/>
              </a:spcAft>
              <a:buSzPts val="1200"/>
              <a:buAutoNum type="romanLcPerio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3" name="Shape 163"/>
        <p:cNvGrpSpPr/>
        <p:nvPr/>
      </p:nvGrpSpPr>
      <p:grpSpPr>
        <a:xfrm>
          <a:off x="0" y="0"/>
          <a:ext cx="0" cy="0"/>
          <a:chOff x="0" y="0"/>
          <a:chExt cx="0" cy="0"/>
        </a:xfrm>
      </p:grpSpPr>
      <p:grpSp>
        <p:nvGrpSpPr>
          <p:cNvPr id="164" name="Google Shape;164;p32"/>
          <p:cNvGrpSpPr/>
          <p:nvPr/>
        </p:nvGrpSpPr>
        <p:grpSpPr>
          <a:xfrm>
            <a:off x="0" y="0"/>
            <a:ext cx="9144001" cy="5143500"/>
            <a:chOff x="0" y="0"/>
            <a:chExt cx="9144001" cy="5143500"/>
          </a:xfrm>
        </p:grpSpPr>
        <p:pic>
          <p:nvPicPr>
            <p:cNvPr id="165" name="Google Shape;165;p32"/>
            <p:cNvPicPr preferRelativeResize="0"/>
            <p:nvPr/>
          </p:nvPicPr>
          <p:blipFill rotWithShape="1">
            <a:blip r:embed="rId2">
              <a:alphaModFix/>
            </a:blip>
            <a:srcRect b="0" l="0" r="0" t="0"/>
            <a:stretch/>
          </p:blipFill>
          <p:spPr>
            <a:xfrm flipH="1" rot="10800000">
              <a:off x="0" y="2052950"/>
              <a:ext cx="4220500" cy="3090550"/>
            </a:xfrm>
            <a:prstGeom prst="rect">
              <a:avLst/>
            </a:prstGeom>
            <a:noFill/>
            <a:ln>
              <a:noFill/>
            </a:ln>
          </p:spPr>
        </p:pic>
        <p:pic>
          <p:nvPicPr>
            <p:cNvPr id="166" name="Google Shape;166;p32"/>
            <p:cNvPicPr preferRelativeResize="0"/>
            <p:nvPr/>
          </p:nvPicPr>
          <p:blipFill rotWithShape="1">
            <a:blip r:embed="rId3">
              <a:alphaModFix/>
            </a:blip>
            <a:srcRect b="0" l="0" r="0" t="0"/>
            <a:stretch/>
          </p:blipFill>
          <p:spPr>
            <a:xfrm flipH="1" rot="10800000">
              <a:off x="6764924" y="0"/>
              <a:ext cx="2379077" cy="3237334"/>
            </a:xfrm>
            <a:prstGeom prst="rect">
              <a:avLst/>
            </a:prstGeom>
            <a:noFill/>
            <a:ln>
              <a:noFill/>
            </a:ln>
          </p:spPr>
        </p:pic>
      </p:grpSp>
      <p:grpSp>
        <p:nvGrpSpPr>
          <p:cNvPr id="167" name="Google Shape;167;p32"/>
          <p:cNvGrpSpPr/>
          <p:nvPr/>
        </p:nvGrpSpPr>
        <p:grpSpPr>
          <a:xfrm rot="10800000">
            <a:off x="6704226" y="3811697"/>
            <a:ext cx="4574075" cy="3479350"/>
            <a:chOff x="1522650" y="1117750"/>
            <a:chExt cx="4574075" cy="3479350"/>
          </a:xfrm>
        </p:grpSpPr>
        <p:sp>
          <p:nvSpPr>
            <p:cNvPr id="168" name="Google Shape;168;p32"/>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2"/>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32"/>
          <p:cNvSpPr txBox="1"/>
          <p:nvPr>
            <p:ph type="title"/>
          </p:nvPr>
        </p:nvSpPr>
        <p:spPr>
          <a:xfrm>
            <a:off x="713225" y="707075"/>
            <a:ext cx="2345400" cy="97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1" name="Google Shape;171;p32"/>
          <p:cNvSpPr txBox="1"/>
          <p:nvPr>
            <p:ph idx="1" type="subTitle"/>
          </p:nvPr>
        </p:nvSpPr>
        <p:spPr>
          <a:xfrm>
            <a:off x="713225" y="1606775"/>
            <a:ext cx="2345400" cy="112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2" name="Google Shape;172;p32"/>
          <p:cNvSpPr/>
          <p:nvPr>
            <p:ph idx="2" type="pic"/>
          </p:nvPr>
        </p:nvSpPr>
        <p:spPr>
          <a:xfrm>
            <a:off x="5588500" y="539500"/>
            <a:ext cx="2801100" cy="4064700"/>
          </a:xfrm>
          <a:prstGeom prst="roundRect">
            <a:avLst>
              <a:gd fmla="val 16667" name="adj"/>
            </a:avLst>
          </a:prstGeom>
          <a:noFill/>
          <a:ln>
            <a:noFill/>
          </a:ln>
        </p:spPr>
      </p:sp>
      <p:sp>
        <p:nvSpPr>
          <p:cNvPr id="173" name="Google Shape;173;p32"/>
          <p:cNvSpPr/>
          <p:nvPr>
            <p:ph idx="3" type="pic"/>
          </p:nvPr>
        </p:nvSpPr>
        <p:spPr>
          <a:xfrm>
            <a:off x="3171450" y="539500"/>
            <a:ext cx="2304300" cy="2285700"/>
          </a:xfrm>
          <a:prstGeom prst="roundRect">
            <a:avLst>
              <a:gd fmla="val 16667" name="adj"/>
            </a:avLst>
          </a:prstGeom>
          <a:noFill/>
          <a:ln>
            <a:noFill/>
          </a:ln>
        </p:spPr>
      </p:sp>
      <p:sp>
        <p:nvSpPr>
          <p:cNvPr id="174" name="Google Shape;174;p32"/>
          <p:cNvSpPr/>
          <p:nvPr>
            <p:ph idx="4" type="pic"/>
          </p:nvPr>
        </p:nvSpPr>
        <p:spPr>
          <a:xfrm>
            <a:off x="3171450" y="2953775"/>
            <a:ext cx="2304300" cy="1650300"/>
          </a:xfrm>
          <a:prstGeom prst="roundRect">
            <a:avLst>
              <a:gd fmla="val 16667" name="adj"/>
            </a:avLst>
          </a:prstGeom>
          <a:noFill/>
          <a:ln>
            <a:noFill/>
          </a:ln>
        </p:spPr>
      </p:sp>
      <p:sp>
        <p:nvSpPr>
          <p:cNvPr id="175" name="Google Shape;175;p32"/>
          <p:cNvSpPr/>
          <p:nvPr>
            <p:ph idx="5" type="pic"/>
          </p:nvPr>
        </p:nvSpPr>
        <p:spPr>
          <a:xfrm>
            <a:off x="754400" y="2953775"/>
            <a:ext cx="2304300" cy="1650300"/>
          </a:xfrm>
          <a:prstGeom prst="roundRect">
            <a:avLst>
              <a:gd fmla="val 16667" name="adj"/>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176" name="Shape 176"/>
        <p:cNvGrpSpPr/>
        <p:nvPr/>
      </p:nvGrpSpPr>
      <p:grpSpPr>
        <a:xfrm>
          <a:off x="0" y="0"/>
          <a:ext cx="0" cy="0"/>
          <a:chOff x="0" y="0"/>
          <a:chExt cx="0" cy="0"/>
        </a:xfrm>
      </p:grpSpPr>
      <p:grpSp>
        <p:nvGrpSpPr>
          <p:cNvPr id="177" name="Google Shape;177;p33"/>
          <p:cNvGrpSpPr/>
          <p:nvPr/>
        </p:nvGrpSpPr>
        <p:grpSpPr>
          <a:xfrm>
            <a:off x="0" y="4"/>
            <a:ext cx="9144005" cy="5143497"/>
            <a:chOff x="0" y="4"/>
            <a:chExt cx="9144005" cy="5143497"/>
          </a:xfrm>
        </p:grpSpPr>
        <p:pic>
          <p:nvPicPr>
            <p:cNvPr id="178" name="Google Shape;178;p33"/>
            <p:cNvPicPr preferRelativeResize="0"/>
            <p:nvPr/>
          </p:nvPicPr>
          <p:blipFill rotWithShape="1">
            <a:blip r:embed="rId2">
              <a:alphaModFix/>
            </a:blip>
            <a:srcRect b="0" l="0" r="0" t="0"/>
            <a:stretch/>
          </p:blipFill>
          <p:spPr>
            <a:xfrm rot="-5400000">
              <a:off x="-564975" y="1487975"/>
              <a:ext cx="4220500" cy="3090550"/>
            </a:xfrm>
            <a:prstGeom prst="rect">
              <a:avLst/>
            </a:prstGeom>
            <a:noFill/>
            <a:ln>
              <a:noFill/>
            </a:ln>
          </p:spPr>
        </p:pic>
        <p:pic>
          <p:nvPicPr>
            <p:cNvPr id="179" name="Google Shape;179;p33"/>
            <p:cNvPicPr preferRelativeResize="0"/>
            <p:nvPr/>
          </p:nvPicPr>
          <p:blipFill rotWithShape="1">
            <a:blip r:embed="rId3">
              <a:alphaModFix/>
            </a:blip>
            <a:srcRect b="0" l="0" r="0" t="0"/>
            <a:stretch/>
          </p:blipFill>
          <p:spPr>
            <a:xfrm rot="-5400000">
              <a:off x="6335799" y="-429125"/>
              <a:ext cx="2379077" cy="3237334"/>
            </a:xfrm>
            <a:prstGeom prst="rect">
              <a:avLst/>
            </a:prstGeom>
            <a:noFill/>
            <a:ln>
              <a:noFill/>
            </a:ln>
          </p:spPr>
        </p:pic>
      </p:grpSp>
      <p:grpSp>
        <p:nvGrpSpPr>
          <p:cNvPr id="180" name="Google Shape;180;p33"/>
          <p:cNvGrpSpPr/>
          <p:nvPr/>
        </p:nvGrpSpPr>
        <p:grpSpPr>
          <a:xfrm flipH="1" rot="-10539848">
            <a:off x="6108563" y="4049075"/>
            <a:ext cx="4573901" cy="3479217"/>
            <a:chOff x="1522650" y="1117750"/>
            <a:chExt cx="4574075" cy="3479350"/>
          </a:xfrm>
        </p:grpSpPr>
        <p:sp>
          <p:nvSpPr>
            <p:cNvPr id="181" name="Google Shape;181;p33"/>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3"/>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3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4" name="Google Shape;184;p33"/>
          <p:cNvSpPr txBox="1"/>
          <p:nvPr>
            <p:ph idx="1" type="subTitle"/>
          </p:nvPr>
        </p:nvSpPr>
        <p:spPr>
          <a:xfrm>
            <a:off x="719975" y="1164450"/>
            <a:ext cx="3748800" cy="118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2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3">
    <p:spTree>
      <p:nvGrpSpPr>
        <p:cNvPr id="185" name="Shape 185"/>
        <p:cNvGrpSpPr/>
        <p:nvPr/>
      </p:nvGrpSpPr>
      <p:grpSpPr>
        <a:xfrm>
          <a:off x="0" y="0"/>
          <a:ext cx="0" cy="0"/>
          <a:chOff x="0" y="0"/>
          <a:chExt cx="0" cy="0"/>
        </a:xfrm>
      </p:grpSpPr>
      <p:grpSp>
        <p:nvGrpSpPr>
          <p:cNvPr id="186" name="Google Shape;186;p34"/>
          <p:cNvGrpSpPr/>
          <p:nvPr/>
        </p:nvGrpSpPr>
        <p:grpSpPr>
          <a:xfrm>
            <a:off x="0" y="0"/>
            <a:ext cx="9144001" cy="5143500"/>
            <a:chOff x="0" y="0"/>
            <a:chExt cx="9144001" cy="5143500"/>
          </a:xfrm>
        </p:grpSpPr>
        <p:pic>
          <p:nvPicPr>
            <p:cNvPr id="187" name="Google Shape;187;p34"/>
            <p:cNvPicPr preferRelativeResize="0"/>
            <p:nvPr/>
          </p:nvPicPr>
          <p:blipFill rotWithShape="1">
            <a:blip r:embed="rId2">
              <a:alphaModFix/>
            </a:blip>
            <a:srcRect b="0" l="0" r="0" t="0"/>
            <a:stretch/>
          </p:blipFill>
          <p:spPr>
            <a:xfrm flipH="1" rot="10800000">
              <a:off x="0" y="2052950"/>
              <a:ext cx="4220500" cy="3090550"/>
            </a:xfrm>
            <a:prstGeom prst="rect">
              <a:avLst/>
            </a:prstGeom>
            <a:noFill/>
            <a:ln>
              <a:noFill/>
            </a:ln>
          </p:spPr>
        </p:pic>
        <p:pic>
          <p:nvPicPr>
            <p:cNvPr id="188" name="Google Shape;188;p34"/>
            <p:cNvPicPr preferRelativeResize="0"/>
            <p:nvPr/>
          </p:nvPicPr>
          <p:blipFill rotWithShape="1">
            <a:blip r:embed="rId3">
              <a:alphaModFix/>
            </a:blip>
            <a:srcRect b="0" l="0" r="0" t="0"/>
            <a:stretch/>
          </p:blipFill>
          <p:spPr>
            <a:xfrm flipH="1" rot="10800000">
              <a:off x="6764924" y="0"/>
              <a:ext cx="2379077" cy="3237334"/>
            </a:xfrm>
            <a:prstGeom prst="rect">
              <a:avLst/>
            </a:prstGeom>
            <a:noFill/>
            <a:ln>
              <a:noFill/>
            </a:ln>
          </p:spPr>
        </p:pic>
      </p:grpSp>
      <p:grpSp>
        <p:nvGrpSpPr>
          <p:cNvPr id="189" name="Google Shape;189;p34"/>
          <p:cNvGrpSpPr/>
          <p:nvPr/>
        </p:nvGrpSpPr>
        <p:grpSpPr>
          <a:xfrm rot="10800000">
            <a:off x="6704226" y="3811697"/>
            <a:ext cx="4574075" cy="3479350"/>
            <a:chOff x="1522650" y="1117750"/>
            <a:chExt cx="4574075" cy="3479350"/>
          </a:xfrm>
        </p:grpSpPr>
        <p:sp>
          <p:nvSpPr>
            <p:cNvPr id="190" name="Google Shape;190;p3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 name="Google Shape;192;p34"/>
          <p:cNvSpPr txBox="1"/>
          <p:nvPr>
            <p:ph idx="1" type="subTitle"/>
          </p:nvPr>
        </p:nvSpPr>
        <p:spPr>
          <a:xfrm>
            <a:off x="719975" y="1393800"/>
            <a:ext cx="5015400" cy="220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2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p:txBody>
      </p:sp>
      <p:sp>
        <p:nvSpPr>
          <p:cNvPr id="193" name="Google Shape;193;p3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4" name="Google Shape;14;p17"/>
          <p:cNvGrpSpPr/>
          <p:nvPr/>
        </p:nvGrpSpPr>
        <p:grpSpPr>
          <a:xfrm>
            <a:off x="0" y="4"/>
            <a:ext cx="9144005" cy="5143497"/>
            <a:chOff x="0" y="4"/>
            <a:chExt cx="9144005" cy="5143497"/>
          </a:xfrm>
        </p:grpSpPr>
        <p:pic>
          <p:nvPicPr>
            <p:cNvPr id="15" name="Google Shape;15;p17"/>
            <p:cNvPicPr preferRelativeResize="0"/>
            <p:nvPr/>
          </p:nvPicPr>
          <p:blipFill rotWithShape="1">
            <a:blip r:embed="rId2">
              <a:alphaModFix/>
            </a:blip>
            <a:srcRect b="0" l="0" r="0" t="0"/>
            <a:stretch/>
          </p:blipFill>
          <p:spPr>
            <a:xfrm rot="-5400000">
              <a:off x="-564975" y="1487975"/>
              <a:ext cx="4220500" cy="3090550"/>
            </a:xfrm>
            <a:prstGeom prst="rect">
              <a:avLst/>
            </a:prstGeom>
            <a:noFill/>
            <a:ln>
              <a:noFill/>
            </a:ln>
          </p:spPr>
        </p:pic>
        <p:pic>
          <p:nvPicPr>
            <p:cNvPr id="16" name="Google Shape;16;p17"/>
            <p:cNvPicPr preferRelativeResize="0"/>
            <p:nvPr/>
          </p:nvPicPr>
          <p:blipFill rotWithShape="1">
            <a:blip r:embed="rId3">
              <a:alphaModFix/>
            </a:blip>
            <a:srcRect b="0" l="0" r="0" t="0"/>
            <a:stretch/>
          </p:blipFill>
          <p:spPr>
            <a:xfrm rot="-5400000">
              <a:off x="6335799" y="-429125"/>
              <a:ext cx="2379077" cy="3237334"/>
            </a:xfrm>
            <a:prstGeom prst="rect">
              <a:avLst/>
            </a:prstGeom>
            <a:noFill/>
            <a:ln>
              <a:noFill/>
            </a:ln>
          </p:spPr>
        </p:pic>
      </p:grpSp>
      <p:grpSp>
        <p:nvGrpSpPr>
          <p:cNvPr id="17" name="Google Shape;17;p17"/>
          <p:cNvGrpSpPr/>
          <p:nvPr/>
        </p:nvGrpSpPr>
        <p:grpSpPr>
          <a:xfrm flipH="1" rot="-10539848">
            <a:off x="6108563" y="4049075"/>
            <a:ext cx="4573901" cy="3479217"/>
            <a:chOff x="1522650" y="1117750"/>
            <a:chExt cx="4574075" cy="3479350"/>
          </a:xfrm>
        </p:grpSpPr>
        <p:sp>
          <p:nvSpPr>
            <p:cNvPr id="18" name="Google Shape;18;p1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4" name="Shape 194"/>
        <p:cNvGrpSpPr/>
        <p:nvPr/>
      </p:nvGrpSpPr>
      <p:grpSpPr>
        <a:xfrm>
          <a:off x="0" y="0"/>
          <a:ext cx="0" cy="0"/>
          <a:chOff x="0" y="0"/>
          <a:chExt cx="0" cy="0"/>
        </a:xfrm>
      </p:grpSpPr>
      <p:grpSp>
        <p:nvGrpSpPr>
          <p:cNvPr id="195" name="Google Shape;195;p35"/>
          <p:cNvGrpSpPr/>
          <p:nvPr/>
        </p:nvGrpSpPr>
        <p:grpSpPr>
          <a:xfrm>
            <a:off x="0" y="0"/>
            <a:ext cx="9144001" cy="5143500"/>
            <a:chOff x="0" y="0"/>
            <a:chExt cx="9144001" cy="5143500"/>
          </a:xfrm>
        </p:grpSpPr>
        <p:pic>
          <p:nvPicPr>
            <p:cNvPr id="196" name="Google Shape;196;p35"/>
            <p:cNvPicPr preferRelativeResize="0"/>
            <p:nvPr/>
          </p:nvPicPr>
          <p:blipFill rotWithShape="1">
            <a:blip r:embed="rId2">
              <a:alphaModFix/>
            </a:blip>
            <a:srcRect b="0" l="0" r="0" t="0"/>
            <a:stretch/>
          </p:blipFill>
          <p:spPr>
            <a:xfrm flipH="1" rot="10800000">
              <a:off x="0" y="2052950"/>
              <a:ext cx="4220500" cy="3090550"/>
            </a:xfrm>
            <a:prstGeom prst="rect">
              <a:avLst/>
            </a:prstGeom>
            <a:noFill/>
            <a:ln>
              <a:noFill/>
            </a:ln>
          </p:spPr>
        </p:pic>
        <p:pic>
          <p:nvPicPr>
            <p:cNvPr id="197" name="Google Shape;197;p35"/>
            <p:cNvPicPr preferRelativeResize="0"/>
            <p:nvPr/>
          </p:nvPicPr>
          <p:blipFill rotWithShape="1">
            <a:blip r:embed="rId3">
              <a:alphaModFix/>
            </a:blip>
            <a:srcRect b="0" l="0" r="0" t="0"/>
            <a:stretch/>
          </p:blipFill>
          <p:spPr>
            <a:xfrm flipH="1" rot="10800000">
              <a:off x="6764924" y="0"/>
              <a:ext cx="2379077" cy="3237334"/>
            </a:xfrm>
            <a:prstGeom prst="rect">
              <a:avLst/>
            </a:prstGeom>
            <a:noFill/>
            <a:ln>
              <a:noFill/>
            </a:ln>
          </p:spPr>
        </p:pic>
      </p:grpSp>
      <p:grpSp>
        <p:nvGrpSpPr>
          <p:cNvPr id="198" name="Google Shape;198;p35"/>
          <p:cNvGrpSpPr/>
          <p:nvPr/>
        </p:nvGrpSpPr>
        <p:grpSpPr>
          <a:xfrm rot="10800000">
            <a:off x="6704226" y="3811697"/>
            <a:ext cx="4574075" cy="3479350"/>
            <a:chOff x="1522650" y="1117750"/>
            <a:chExt cx="4574075" cy="3479350"/>
          </a:xfrm>
        </p:grpSpPr>
        <p:sp>
          <p:nvSpPr>
            <p:cNvPr id="199" name="Google Shape;199;p3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 name="Google Shape;201;p3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2" name="Google Shape;202;p35"/>
          <p:cNvSpPr txBox="1"/>
          <p:nvPr>
            <p:ph idx="1" type="subTitle"/>
          </p:nvPr>
        </p:nvSpPr>
        <p:spPr>
          <a:xfrm>
            <a:off x="865525" y="2741725"/>
            <a:ext cx="2189400" cy="186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3" name="Google Shape;203;p35"/>
          <p:cNvSpPr txBox="1"/>
          <p:nvPr>
            <p:ph idx="2" type="subTitle"/>
          </p:nvPr>
        </p:nvSpPr>
        <p:spPr>
          <a:xfrm>
            <a:off x="3433873" y="2741725"/>
            <a:ext cx="2189400" cy="186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4" name="Google Shape;204;p35"/>
          <p:cNvSpPr txBox="1"/>
          <p:nvPr>
            <p:ph idx="3" type="subTitle"/>
          </p:nvPr>
        </p:nvSpPr>
        <p:spPr>
          <a:xfrm>
            <a:off x="6002228" y="2741725"/>
            <a:ext cx="2189400" cy="186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 name="Google Shape;205;p35"/>
          <p:cNvSpPr txBox="1"/>
          <p:nvPr>
            <p:ph idx="4" type="subTitle"/>
          </p:nvPr>
        </p:nvSpPr>
        <p:spPr>
          <a:xfrm>
            <a:off x="865525" y="2046500"/>
            <a:ext cx="21894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6" name="Google Shape;206;p35"/>
          <p:cNvSpPr txBox="1"/>
          <p:nvPr>
            <p:ph idx="5" type="subTitle"/>
          </p:nvPr>
        </p:nvSpPr>
        <p:spPr>
          <a:xfrm>
            <a:off x="3433878" y="2046500"/>
            <a:ext cx="21894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7" name="Google Shape;207;p35"/>
          <p:cNvSpPr txBox="1"/>
          <p:nvPr>
            <p:ph idx="6" type="subTitle"/>
          </p:nvPr>
        </p:nvSpPr>
        <p:spPr>
          <a:xfrm>
            <a:off x="6002231" y="2046500"/>
            <a:ext cx="21894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8" name="Shape 208"/>
        <p:cNvGrpSpPr/>
        <p:nvPr/>
      </p:nvGrpSpPr>
      <p:grpSpPr>
        <a:xfrm>
          <a:off x="0" y="0"/>
          <a:ext cx="0" cy="0"/>
          <a:chOff x="0" y="0"/>
          <a:chExt cx="0" cy="0"/>
        </a:xfrm>
      </p:grpSpPr>
      <p:sp>
        <p:nvSpPr>
          <p:cNvPr id="209" name="Google Shape;209;p36"/>
          <p:cNvSpPr txBox="1"/>
          <p:nvPr>
            <p:ph type="title"/>
          </p:nvPr>
        </p:nvSpPr>
        <p:spPr>
          <a:xfrm>
            <a:off x="1200575" y="2266166"/>
            <a:ext cx="2739300" cy="6675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1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10" name="Google Shape;210;p36"/>
          <p:cNvSpPr txBox="1"/>
          <p:nvPr>
            <p:ph idx="1" type="subTitle"/>
          </p:nvPr>
        </p:nvSpPr>
        <p:spPr>
          <a:xfrm>
            <a:off x="1200575" y="2948884"/>
            <a:ext cx="27393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Font typeface="PT Sans"/>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1" name="Google Shape;211;p36"/>
          <p:cNvSpPr txBox="1"/>
          <p:nvPr>
            <p:ph idx="2" type="title"/>
          </p:nvPr>
        </p:nvSpPr>
        <p:spPr>
          <a:xfrm>
            <a:off x="1200575" y="977950"/>
            <a:ext cx="2739300" cy="6663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1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12" name="Google Shape;212;p36"/>
          <p:cNvSpPr txBox="1"/>
          <p:nvPr>
            <p:ph idx="3" type="subTitle"/>
          </p:nvPr>
        </p:nvSpPr>
        <p:spPr>
          <a:xfrm>
            <a:off x="1200575" y="1669422"/>
            <a:ext cx="2739300" cy="36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Font typeface="PT Sans"/>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3" name="Google Shape;213;p36"/>
          <p:cNvSpPr txBox="1"/>
          <p:nvPr>
            <p:ph idx="4" type="title"/>
          </p:nvPr>
        </p:nvSpPr>
        <p:spPr>
          <a:xfrm>
            <a:off x="1200575" y="3555582"/>
            <a:ext cx="2739300" cy="6675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1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14" name="Google Shape;214;p36"/>
          <p:cNvSpPr txBox="1"/>
          <p:nvPr>
            <p:ph idx="5" type="subTitle"/>
          </p:nvPr>
        </p:nvSpPr>
        <p:spPr>
          <a:xfrm>
            <a:off x="1200575" y="4238300"/>
            <a:ext cx="27393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Font typeface="PT Sans"/>
              <a:buNone/>
              <a:defRPr sz="16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pic>
        <p:nvPicPr>
          <p:cNvPr id="215" name="Google Shape;215;p36"/>
          <p:cNvPicPr preferRelativeResize="0"/>
          <p:nvPr/>
        </p:nvPicPr>
        <p:blipFill rotWithShape="1">
          <a:blip r:embed="rId2">
            <a:alphaModFix/>
          </a:blip>
          <a:srcRect b="0" l="0" r="0" t="0"/>
          <a:stretch/>
        </p:blipFill>
        <p:spPr>
          <a:xfrm flipH="1" rot="10800000">
            <a:off x="0" y="0"/>
            <a:ext cx="4727801" cy="2256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6" name="Shape 216"/>
        <p:cNvGrpSpPr/>
        <p:nvPr/>
      </p:nvGrpSpPr>
      <p:grpSpPr>
        <a:xfrm>
          <a:off x="0" y="0"/>
          <a:ext cx="0" cy="0"/>
          <a:chOff x="0" y="0"/>
          <a:chExt cx="0" cy="0"/>
        </a:xfrm>
      </p:grpSpPr>
      <p:sp>
        <p:nvSpPr>
          <p:cNvPr id="217" name="Google Shape;217;p37"/>
          <p:cNvSpPr txBox="1"/>
          <p:nvPr>
            <p:ph type="title"/>
          </p:nvPr>
        </p:nvSpPr>
        <p:spPr>
          <a:xfrm>
            <a:off x="713225" y="747263"/>
            <a:ext cx="3281700" cy="953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7"/>
          <p:cNvSpPr txBox="1"/>
          <p:nvPr>
            <p:ph idx="1" type="subTitle"/>
          </p:nvPr>
        </p:nvSpPr>
        <p:spPr>
          <a:xfrm>
            <a:off x="713225" y="1584449"/>
            <a:ext cx="3281700" cy="89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219" name="Google Shape;219;p37"/>
          <p:cNvPicPr preferRelativeResize="0"/>
          <p:nvPr/>
        </p:nvPicPr>
        <p:blipFill rotWithShape="1">
          <a:blip r:embed="rId2">
            <a:alphaModFix/>
          </a:blip>
          <a:srcRect b="0" l="0" r="0" t="0"/>
          <a:stretch/>
        </p:blipFill>
        <p:spPr>
          <a:xfrm flipH="1" rot="10800000">
            <a:off x="0" y="0"/>
            <a:ext cx="4727801" cy="2256875"/>
          </a:xfrm>
          <a:prstGeom prst="rect">
            <a:avLst/>
          </a:prstGeom>
          <a:noFill/>
          <a:ln>
            <a:noFill/>
          </a:ln>
        </p:spPr>
      </p:pic>
      <p:sp>
        <p:nvSpPr>
          <p:cNvPr id="220" name="Google Shape;220;p37"/>
          <p:cNvSpPr txBox="1"/>
          <p:nvPr/>
        </p:nvSpPr>
        <p:spPr>
          <a:xfrm>
            <a:off x="713225" y="3410538"/>
            <a:ext cx="3278700" cy="72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Cairo"/>
                <a:ea typeface="Cairo"/>
                <a:cs typeface="Cairo"/>
                <a:sym typeface="Cairo"/>
              </a:rPr>
              <a:t>CREDITS:</a:t>
            </a:r>
            <a:r>
              <a:rPr b="0" i="0" lang="en" sz="1000" u="none" cap="none" strike="noStrike">
                <a:solidFill>
                  <a:schemeClr val="dk1"/>
                </a:solidFill>
                <a:latin typeface="Cairo"/>
                <a:ea typeface="Cairo"/>
                <a:cs typeface="Cairo"/>
                <a:sym typeface="Cairo"/>
              </a:rPr>
              <a:t> This presentation template was created by </a:t>
            </a:r>
            <a:r>
              <a:rPr b="1" i="0" lang="en" sz="1000" u="sng" cap="none" strike="noStrike">
                <a:solidFill>
                  <a:schemeClr val="dk1"/>
                </a:solidFill>
                <a:latin typeface="Cairo"/>
                <a:ea typeface="Cairo"/>
                <a:cs typeface="Cairo"/>
                <a:sym typeface="Cairo"/>
                <a:hlinkClick r:id="rId3">
                  <a:extLst>
                    <a:ext uri="{A12FA001-AC4F-418D-AE19-62706E023703}">
                      <ahyp:hlinkClr val="tx"/>
                    </a:ext>
                  </a:extLst>
                </a:hlinkClick>
              </a:rPr>
              <a:t>Slidesgo</a:t>
            </a:r>
            <a:r>
              <a:rPr b="0" i="0" lang="en" sz="1000" u="none" cap="none" strike="noStrike">
                <a:solidFill>
                  <a:schemeClr val="dk1"/>
                </a:solidFill>
                <a:latin typeface="Cairo"/>
                <a:ea typeface="Cairo"/>
                <a:cs typeface="Cairo"/>
                <a:sym typeface="Cairo"/>
              </a:rPr>
              <a:t>, and includes icons by </a:t>
            </a:r>
            <a:r>
              <a:rPr b="1" i="0" lang="en" sz="1000" u="sng" cap="none" strike="noStrike">
                <a:solidFill>
                  <a:schemeClr val="dk1"/>
                </a:solidFill>
                <a:latin typeface="Cairo"/>
                <a:ea typeface="Cairo"/>
                <a:cs typeface="Cairo"/>
                <a:sym typeface="Cairo"/>
                <a:hlinkClick r:id="rId4">
                  <a:extLst>
                    <a:ext uri="{A12FA001-AC4F-418D-AE19-62706E023703}">
                      <ahyp:hlinkClr val="tx"/>
                    </a:ext>
                  </a:extLst>
                </a:hlinkClick>
              </a:rPr>
              <a:t>Flaticon</a:t>
            </a:r>
            <a:r>
              <a:rPr b="0" i="0" lang="en" sz="1000" u="none" cap="none" strike="noStrike">
                <a:solidFill>
                  <a:schemeClr val="dk1"/>
                </a:solidFill>
                <a:latin typeface="Cairo"/>
                <a:ea typeface="Cairo"/>
                <a:cs typeface="Cairo"/>
                <a:sym typeface="Cairo"/>
              </a:rPr>
              <a:t>, and infographics &amp; images by </a:t>
            </a:r>
            <a:r>
              <a:rPr b="1" i="0" lang="en" sz="1000" u="sng" cap="none" strike="noStrike">
                <a:solidFill>
                  <a:schemeClr val="dk1"/>
                </a:solidFill>
                <a:latin typeface="Cairo"/>
                <a:ea typeface="Cairo"/>
                <a:cs typeface="Cairo"/>
                <a:sym typeface="Cairo"/>
                <a:hlinkClick r:id="rId5">
                  <a:extLst>
                    <a:ext uri="{A12FA001-AC4F-418D-AE19-62706E023703}">
                      <ahyp:hlinkClr val="tx"/>
                    </a:ext>
                  </a:extLst>
                </a:hlinkClick>
              </a:rPr>
              <a:t>Freepik</a:t>
            </a:r>
            <a:r>
              <a:rPr b="1" i="0" lang="en" sz="1000" u="sng" cap="none" strike="noStrike">
                <a:solidFill>
                  <a:schemeClr val="dk1"/>
                </a:solidFill>
                <a:latin typeface="Cairo"/>
                <a:ea typeface="Cairo"/>
                <a:cs typeface="Cairo"/>
                <a:sym typeface="Cairo"/>
              </a:rPr>
              <a:t> </a:t>
            </a:r>
            <a:endParaRPr b="1" i="0" sz="1000" u="sng" cap="none" strike="noStrike">
              <a:solidFill>
                <a:schemeClr val="dk1"/>
              </a:solidFill>
              <a:latin typeface="Cairo"/>
              <a:ea typeface="Cairo"/>
              <a:cs typeface="Cairo"/>
              <a:sym typeface="Cai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1" name="Shape 221"/>
        <p:cNvGrpSpPr/>
        <p:nvPr/>
      </p:nvGrpSpPr>
      <p:grpSpPr>
        <a:xfrm>
          <a:off x="0" y="0"/>
          <a:ext cx="0" cy="0"/>
          <a:chOff x="0" y="0"/>
          <a:chExt cx="0" cy="0"/>
        </a:xfrm>
      </p:grpSpPr>
      <p:grpSp>
        <p:nvGrpSpPr>
          <p:cNvPr id="222" name="Google Shape;222;p38"/>
          <p:cNvGrpSpPr/>
          <p:nvPr/>
        </p:nvGrpSpPr>
        <p:grpSpPr>
          <a:xfrm>
            <a:off x="0" y="0"/>
            <a:ext cx="9144001" cy="5143500"/>
            <a:chOff x="0" y="0"/>
            <a:chExt cx="9144001" cy="5143500"/>
          </a:xfrm>
        </p:grpSpPr>
        <p:pic>
          <p:nvPicPr>
            <p:cNvPr id="223" name="Google Shape;223;p38"/>
            <p:cNvPicPr preferRelativeResize="0"/>
            <p:nvPr/>
          </p:nvPicPr>
          <p:blipFill rotWithShape="1">
            <a:blip r:embed="rId2">
              <a:alphaModFix/>
            </a:blip>
            <a:srcRect b="0" l="0" r="0" t="0"/>
            <a:stretch/>
          </p:blipFill>
          <p:spPr>
            <a:xfrm flipH="1" rot="10800000">
              <a:off x="0" y="0"/>
              <a:ext cx="4727801" cy="2256875"/>
            </a:xfrm>
            <a:prstGeom prst="rect">
              <a:avLst/>
            </a:prstGeom>
            <a:noFill/>
            <a:ln>
              <a:noFill/>
            </a:ln>
          </p:spPr>
        </p:pic>
        <p:pic>
          <p:nvPicPr>
            <p:cNvPr id="224" name="Google Shape;224;p38"/>
            <p:cNvPicPr preferRelativeResize="0"/>
            <p:nvPr/>
          </p:nvPicPr>
          <p:blipFill rotWithShape="1">
            <a:blip r:embed="rId3">
              <a:alphaModFix/>
            </a:blip>
            <a:srcRect b="0" l="0" r="0" t="0"/>
            <a:stretch/>
          </p:blipFill>
          <p:spPr>
            <a:xfrm flipH="1" rot="10800000">
              <a:off x="5738810" y="0"/>
              <a:ext cx="3405191" cy="5143500"/>
            </a:xfrm>
            <a:prstGeom prst="rect">
              <a:avLst/>
            </a:prstGeom>
            <a:noFill/>
            <a:ln>
              <a:noFill/>
            </a:ln>
          </p:spPr>
        </p:pic>
      </p:grpSp>
      <p:grpSp>
        <p:nvGrpSpPr>
          <p:cNvPr id="225" name="Google Shape;225;p38"/>
          <p:cNvGrpSpPr/>
          <p:nvPr/>
        </p:nvGrpSpPr>
        <p:grpSpPr>
          <a:xfrm rot="756538">
            <a:off x="-1069833" y="-1842572"/>
            <a:ext cx="4574157" cy="3479412"/>
            <a:chOff x="1522650" y="1117750"/>
            <a:chExt cx="4574075" cy="3479350"/>
          </a:xfrm>
        </p:grpSpPr>
        <p:sp>
          <p:nvSpPr>
            <p:cNvPr id="226" name="Google Shape;226;p3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8" name="Shape 228"/>
        <p:cNvGrpSpPr/>
        <p:nvPr/>
      </p:nvGrpSpPr>
      <p:grpSpPr>
        <a:xfrm>
          <a:off x="0" y="0"/>
          <a:ext cx="0" cy="0"/>
          <a:chOff x="0" y="0"/>
          <a:chExt cx="0" cy="0"/>
        </a:xfrm>
      </p:grpSpPr>
      <p:grpSp>
        <p:nvGrpSpPr>
          <p:cNvPr id="229" name="Google Shape;229;p39"/>
          <p:cNvGrpSpPr/>
          <p:nvPr/>
        </p:nvGrpSpPr>
        <p:grpSpPr>
          <a:xfrm>
            <a:off x="0" y="0"/>
            <a:ext cx="9144001" cy="5143500"/>
            <a:chOff x="0" y="0"/>
            <a:chExt cx="9144001" cy="5143500"/>
          </a:xfrm>
        </p:grpSpPr>
        <p:pic>
          <p:nvPicPr>
            <p:cNvPr id="230" name="Google Shape;230;p39"/>
            <p:cNvPicPr preferRelativeResize="0"/>
            <p:nvPr/>
          </p:nvPicPr>
          <p:blipFill rotWithShape="1">
            <a:blip r:embed="rId2">
              <a:alphaModFix/>
            </a:blip>
            <a:srcRect b="0" l="0" r="0" t="0"/>
            <a:stretch/>
          </p:blipFill>
          <p:spPr>
            <a:xfrm flipH="1" rot="10800000">
              <a:off x="0" y="2052950"/>
              <a:ext cx="4220500" cy="3090550"/>
            </a:xfrm>
            <a:prstGeom prst="rect">
              <a:avLst/>
            </a:prstGeom>
            <a:noFill/>
            <a:ln>
              <a:noFill/>
            </a:ln>
          </p:spPr>
        </p:pic>
        <p:pic>
          <p:nvPicPr>
            <p:cNvPr id="231" name="Google Shape;231;p39"/>
            <p:cNvPicPr preferRelativeResize="0"/>
            <p:nvPr/>
          </p:nvPicPr>
          <p:blipFill rotWithShape="1">
            <a:blip r:embed="rId3">
              <a:alphaModFix/>
            </a:blip>
            <a:srcRect b="0" l="0" r="0" t="0"/>
            <a:stretch/>
          </p:blipFill>
          <p:spPr>
            <a:xfrm flipH="1" rot="10800000">
              <a:off x="6764924" y="0"/>
              <a:ext cx="2379077" cy="3237334"/>
            </a:xfrm>
            <a:prstGeom prst="rect">
              <a:avLst/>
            </a:prstGeom>
            <a:noFill/>
            <a:ln>
              <a:noFill/>
            </a:ln>
          </p:spPr>
        </p:pic>
      </p:grpSp>
      <p:grpSp>
        <p:nvGrpSpPr>
          <p:cNvPr id="232" name="Google Shape;232;p39"/>
          <p:cNvGrpSpPr/>
          <p:nvPr/>
        </p:nvGrpSpPr>
        <p:grpSpPr>
          <a:xfrm>
            <a:off x="-1845124" y="-2180828"/>
            <a:ext cx="12652562" cy="9877041"/>
            <a:chOff x="-1845124" y="-2180828"/>
            <a:chExt cx="12652562" cy="9877041"/>
          </a:xfrm>
        </p:grpSpPr>
        <p:grpSp>
          <p:nvGrpSpPr>
            <p:cNvPr id="233" name="Google Shape;233;p39"/>
            <p:cNvGrpSpPr/>
            <p:nvPr/>
          </p:nvGrpSpPr>
          <p:grpSpPr>
            <a:xfrm>
              <a:off x="-1845124" y="-2180828"/>
              <a:ext cx="4574075" cy="3479350"/>
              <a:chOff x="1522650" y="1117750"/>
              <a:chExt cx="4574075" cy="3479350"/>
            </a:xfrm>
          </p:grpSpPr>
          <p:sp>
            <p:nvSpPr>
              <p:cNvPr id="234" name="Google Shape;234;p3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39"/>
            <p:cNvGrpSpPr/>
            <p:nvPr/>
          </p:nvGrpSpPr>
          <p:grpSpPr>
            <a:xfrm flipH="1" rot="-10539848">
              <a:off x="6108563" y="4049075"/>
              <a:ext cx="4573901" cy="3479217"/>
              <a:chOff x="1522650" y="1117750"/>
              <a:chExt cx="4574075" cy="3479350"/>
            </a:xfrm>
          </p:grpSpPr>
          <p:sp>
            <p:nvSpPr>
              <p:cNvPr id="237" name="Google Shape;237;p3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 name="Shape 20"/>
        <p:cNvGrpSpPr/>
        <p:nvPr/>
      </p:nvGrpSpPr>
      <p:grpSpPr>
        <a:xfrm>
          <a:off x="0" y="0"/>
          <a:ext cx="0" cy="0"/>
          <a:chOff x="0" y="0"/>
          <a:chExt cx="0" cy="0"/>
        </a:xfrm>
      </p:grpSpPr>
      <p:grpSp>
        <p:nvGrpSpPr>
          <p:cNvPr id="21" name="Google Shape;21;p18"/>
          <p:cNvGrpSpPr/>
          <p:nvPr/>
        </p:nvGrpSpPr>
        <p:grpSpPr>
          <a:xfrm>
            <a:off x="0" y="0"/>
            <a:ext cx="9144001" cy="5143500"/>
            <a:chOff x="0" y="0"/>
            <a:chExt cx="9144001" cy="5143500"/>
          </a:xfrm>
        </p:grpSpPr>
        <p:pic>
          <p:nvPicPr>
            <p:cNvPr id="22" name="Google Shape;22;p18"/>
            <p:cNvPicPr preferRelativeResize="0"/>
            <p:nvPr/>
          </p:nvPicPr>
          <p:blipFill rotWithShape="1">
            <a:blip r:embed="rId2">
              <a:alphaModFix/>
            </a:blip>
            <a:srcRect b="0" l="0" r="0" t="0"/>
            <a:stretch/>
          </p:blipFill>
          <p:spPr>
            <a:xfrm flipH="1" rot="10800000">
              <a:off x="0" y="2052950"/>
              <a:ext cx="4220500" cy="3090550"/>
            </a:xfrm>
            <a:prstGeom prst="rect">
              <a:avLst/>
            </a:prstGeom>
            <a:noFill/>
            <a:ln>
              <a:noFill/>
            </a:ln>
          </p:spPr>
        </p:pic>
        <p:pic>
          <p:nvPicPr>
            <p:cNvPr id="23" name="Google Shape;23;p18"/>
            <p:cNvPicPr preferRelativeResize="0"/>
            <p:nvPr/>
          </p:nvPicPr>
          <p:blipFill rotWithShape="1">
            <a:blip r:embed="rId3">
              <a:alphaModFix/>
            </a:blip>
            <a:srcRect b="0" l="0" r="0" t="0"/>
            <a:stretch/>
          </p:blipFill>
          <p:spPr>
            <a:xfrm flipH="1" rot="10800000">
              <a:off x="6764924" y="0"/>
              <a:ext cx="2379077" cy="3237334"/>
            </a:xfrm>
            <a:prstGeom prst="rect">
              <a:avLst/>
            </a:prstGeom>
            <a:noFill/>
            <a:ln>
              <a:noFill/>
            </a:ln>
          </p:spPr>
        </p:pic>
      </p:grpSp>
      <p:grpSp>
        <p:nvGrpSpPr>
          <p:cNvPr id="24" name="Google Shape;24;p18"/>
          <p:cNvGrpSpPr/>
          <p:nvPr/>
        </p:nvGrpSpPr>
        <p:grpSpPr>
          <a:xfrm rot="10800000">
            <a:off x="6704226" y="3811697"/>
            <a:ext cx="4574075" cy="3479350"/>
            <a:chOff x="1522650" y="1117750"/>
            <a:chExt cx="4574075" cy="3479350"/>
          </a:xfrm>
        </p:grpSpPr>
        <p:sp>
          <p:nvSpPr>
            <p:cNvPr id="25" name="Google Shape;25;p1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 name="Google Shape;27;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18"/>
          <p:cNvSpPr txBox="1"/>
          <p:nvPr>
            <p:ph idx="1" type="subTitle"/>
          </p:nvPr>
        </p:nvSpPr>
        <p:spPr>
          <a:xfrm>
            <a:off x="1162025" y="1656927"/>
            <a:ext cx="1975200" cy="118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 name="Google Shape;29;p18"/>
          <p:cNvSpPr txBox="1"/>
          <p:nvPr>
            <p:ph idx="2" type="subTitle"/>
          </p:nvPr>
        </p:nvSpPr>
        <p:spPr>
          <a:xfrm>
            <a:off x="3782975" y="1656925"/>
            <a:ext cx="1972200" cy="118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 name="Google Shape;30;p18"/>
          <p:cNvSpPr txBox="1"/>
          <p:nvPr>
            <p:ph idx="3" type="subTitle"/>
          </p:nvPr>
        </p:nvSpPr>
        <p:spPr>
          <a:xfrm>
            <a:off x="1162025" y="3387221"/>
            <a:ext cx="1975200" cy="118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 name="Google Shape;31;p18"/>
          <p:cNvSpPr txBox="1"/>
          <p:nvPr>
            <p:ph idx="4" type="subTitle"/>
          </p:nvPr>
        </p:nvSpPr>
        <p:spPr>
          <a:xfrm>
            <a:off x="3782975" y="3387221"/>
            <a:ext cx="1975200" cy="118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 name="Google Shape;32;p18"/>
          <p:cNvSpPr txBox="1"/>
          <p:nvPr>
            <p:ph idx="5" type="subTitle"/>
          </p:nvPr>
        </p:nvSpPr>
        <p:spPr>
          <a:xfrm>
            <a:off x="6403925" y="1656927"/>
            <a:ext cx="1975200" cy="118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 name="Google Shape;33;p18"/>
          <p:cNvSpPr txBox="1"/>
          <p:nvPr>
            <p:ph idx="6" type="subTitle"/>
          </p:nvPr>
        </p:nvSpPr>
        <p:spPr>
          <a:xfrm>
            <a:off x="6403925" y="3387221"/>
            <a:ext cx="1975200" cy="118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 name="Google Shape;34;p18"/>
          <p:cNvSpPr txBox="1"/>
          <p:nvPr>
            <p:ph idx="7" type="subTitle"/>
          </p:nvPr>
        </p:nvSpPr>
        <p:spPr>
          <a:xfrm>
            <a:off x="1162025" y="1359241"/>
            <a:ext cx="1975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5" name="Google Shape;35;p18"/>
          <p:cNvSpPr txBox="1"/>
          <p:nvPr>
            <p:ph idx="8" type="subTitle"/>
          </p:nvPr>
        </p:nvSpPr>
        <p:spPr>
          <a:xfrm>
            <a:off x="3782975" y="1359241"/>
            <a:ext cx="1972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6" name="Google Shape;36;p18"/>
          <p:cNvSpPr txBox="1"/>
          <p:nvPr>
            <p:ph idx="9" type="subTitle"/>
          </p:nvPr>
        </p:nvSpPr>
        <p:spPr>
          <a:xfrm>
            <a:off x="6403925" y="1359241"/>
            <a:ext cx="19728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7" name="Google Shape;37;p18"/>
          <p:cNvSpPr txBox="1"/>
          <p:nvPr>
            <p:ph idx="13" type="subTitle"/>
          </p:nvPr>
        </p:nvSpPr>
        <p:spPr>
          <a:xfrm>
            <a:off x="1162025" y="3086317"/>
            <a:ext cx="1975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 name="Google Shape;38;p18"/>
          <p:cNvSpPr txBox="1"/>
          <p:nvPr>
            <p:ph idx="14" type="subTitle"/>
          </p:nvPr>
        </p:nvSpPr>
        <p:spPr>
          <a:xfrm>
            <a:off x="3782975" y="3086317"/>
            <a:ext cx="1972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 name="Google Shape;39;p18"/>
          <p:cNvSpPr txBox="1"/>
          <p:nvPr>
            <p:ph idx="15" type="subTitle"/>
          </p:nvPr>
        </p:nvSpPr>
        <p:spPr>
          <a:xfrm>
            <a:off x="6403925" y="3086317"/>
            <a:ext cx="19728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 name="Google Shape;42;p19"/>
          <p:cNvSpPr txBox="1"/>
          <p:nvPr>
            <p:ph idx="1" type="subTitle"/>
          </p:nvPr>
        </p:nvSpPr>
        <p:spPr>
          <a:xfrm>
            <a:off x="4911639" y="2679824"/>
            <a:ext cx="2424300" cy="15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 name="Google Shape;43;p19"/>
          <p:cNvSpPr txBox="1"/>
          <p:nvPr>
            <p:ph idx="2" type="subTitle"/>
          </p:nvPr>
        </p:nvSpPr>
        <p:spPr>
          <a:xfrm>
            <a:off x="1808050" y="2679824"/>
            <a:ext cx="2424300" cy="15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 name="Google Shape;44;p19"/>
          <p:cNvSpPr txBox="1"/>
          <p:nvPr>
            <p:ph idx="3" type="subTitle"/>
          </p:nvPr>
        </p:nvSpPr>
        <p:spPr>
          <a:xfrm>
            <a:off x="1808050" y="2244217"/>
            <a:ext cx="2424300" cy="44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5" name="Google Shape;45;p19"/>
          <p:cNvSpPr txBox="1"/>
          <p:nvPr>
            <p:ph idx="4" type="subTitle"/>
          </p:nvPr>
        </p:nvSpPr>
        <p:spPr>
          <a:xfrm>
            <a:off x="4911639" y="2244217"/>
            <a:ext cx="2424300" cy="44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46" name="Google Shape;46;p19"/>
          <p:cNvGrpSpPr/>
          <p:nvPr/>
        </p:nvGrpSpPr>
        <p:grpSpPr>
          <a:xfrm>
            <a:off x="0" y="4"/>
            <a:ext cx="9144005" cy="5143497"/>
            <a:chOff x="0" y="4"/>
            <a:chExt cx="9144005" cy="5143497"/>
          </a:xfrm>
        </p:grpSpPr>
        <p:pic>
          <p:nvPicPr>
            <p:cNvPr id="47" name="Google Shape;47;p19"/>
            <p:cNvPicPr preferRelativeResize="0"/>
            <p:nvPr/>
          </p:nvPicPr>
          <p:blipFill rotWithShape="1">
            <a:blip r:embed="rId2">
              <a:alphaModFix/>
            </a:blip>
            <a:srcRect b="0" l="0" r="0" t="0"/>
            <a:stretch/>
          </p:blipFill>
          <p:spPr>
            <a:xfrm rot="-5400000">
              <a:off x="-564975" y="1487975"/>
              <a:ext cx="4220500" cy="3090550"/>
            </a:xfrm>
            <a:prstGeom prst="rect">
              <a:avLst/>
            </a:prstGeom>
            <a:noFill/>
            <a:ln>
              <a:noFill/>
            </a:ln>
          </p:spPr>
        </p:pic>
        <p:pic>
          <p:nvPicPr>
            <p:cNvPr id="48" name="Google Shape;48;p19"/>
            <p:cNvPicPr preferRelativeResize="0"/>
            <p:nvPr/>
          </p:nvPicPr>
          <p:blipFill rotWithShape="1">
            <a:blip r:embed="rId3">
              <a:alphaModFix/>
            </a:blip>
            <a:srcRect b="0" l="0" r="0" t="0"/>
            <a:stretch/>
          </p:blipFill>
          <p:spPr>
            <a:xfrm rot="-5400000">
              <a:off x="6335799" y="-429125"/>
              <a:ext cx="2379077" cy="3237334"/>
            </a:xfrm>
            <a:prstGeom prst="rect">
              <a:avLst/>
            </a:prstGeom>
            <a:noFill/>
            <a:ln>
              <a:noFill/>
            </a:ln>
          </p:spPr>
        </p:pic>
      </p:grpSp>
      <p:grpSp>
        <p:nvGrpSpPr>
          <p:cNvPr id="49" name="Google Shape;49;p19"/>
          <p:cNvGrpSpPr/>
          <p:nvPr/>
        </p:nvGrpSpPr>
        <p:grpSpPr>
          <a:xfrm flipH="1" rot="-10539848">
            <a:off x="6108563" y="4049075"/>
            <a:ext cx="4573901" cy="3479217"/>
            <a:chOff x="1522650" y="1117750"/>
            <a:chExt cx="4574075" cy="3479350"/>
          </a:xfrm>
        </p:grpSpPr>
        <p:sp>
          <p:nvSpPr>
            <p:cNvPr id="50" name="Google Shape;50;p1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2" name="Shape 52"/>
        <p:cNvGrpSpPr/>
        <p:nvPr/>
      </p:nvGrpSpPr>
      <p:grpSpPr>
        <a:xfrm>
          <a:off x="0" y="0"/>
          <a:ext cx="0" cy="0"/>
          <a:chOff x="0" y="0"/>
          <a:chExt cx="0" cy="0"/>
        </a:xfrm>
      </p:grpSpPr>
      <p:grpSp>
        <p:nvGrpSpPr>
          <p:cNvPr id="53" name="Google Shape;53;p20"/>
          <p:cNvGrpSpPr/>
          <p:nvPr/>
        </p:nvGrpSpPr>
        <p:grpSpPr>
          <a:xfrm>
            <a:off x="0" y="4"/>
            <a:ext cx="9144005" cy="5143497"/>
            <a:chOff x="0" y="4"/>
            <a:chExt cx="9144005" cy="5143497"/>
          </a:xfrm>
        </p:grpSpPr>
        <p:pic>
          <p:nvPicPr>
            <p:cNvPr id="54" name="Google Shape;54;p20"/>
            <p:cNvPicPr preferRelativeResize="0"/>
            <p:nvPr/>
          </p:nvPicPr>
          <p:blipFill rotWithShape="1">
            <a:blip r:embed="rId2">
              <a:alphaModFix/>
            </a:blip>
            <a:srcRect b="0" l="0" r="0" t="0"/>
            <a:stretch/>
          </p:blipFill>
          <p:spPr>
            <a:xfrm rot="-5400000">
              <a:off x="-564975" y="1487975"/>
              <a:ext cx="4220500" cy="3090550"/>
            </a:xfrm>
            <a:prstGeom prst="rect">
              <a:avLst/>
            </a:prstGeom>
            <a:noFill/>
            <a:ln>
              <a:noFill/>
            </a:ln>
          </p:spPr>
        </p:pic>
        <p:pic>
          <p:nvPicPr>
            <p:cNvPr id="55" name="Google Shape;55;p20"/>
            <p:cNvPicPr preferRelativeResize="0"/>
            <p:nvPr/>
          </p:nvPicPr>
          <p:blipFill rotWithShape="1">
            <a:blip r:embed="rId3">
              <a:alphaModFix/>
            </a:blip>
            <a:srcRect b="0" l="0" r="0" t="0"/>
            <a:stretch/>
          </p:blipFill>
          <p:spPr>
            <a:xfrm rot="-5400000">
              <a:off x="6335799" y="-429125"/>
              <a:ext cx="2379077" cy="3237334"/>
            </a:xfrm>
            <a:prstGeom prst="rect">
              <a:avLst/>
            </a:prstGeom>
            <a:noFill/>
            <a:ln>
              <a:noFill/>
            </a:ln>
          </p:spPr>
        </p:pic>
      </p:grpSp>
      <p:grpSp>
        <p:nvGrpSpPr>
          <p:cNvPr id="56" name="Google Shape;56;p20"/>
          <p:cNvGrpSpPr/>
          <p:nvPr/>
        </p:nvGrpSpPr>
        <p:grpSpPr>
          <a:xfrm flipH="1" rot="-10539848">
            <a:off x="6108563" y="4049075"/>
            <a:ext cx="4573901" cy="3479217"/>
            <a:chOff x="1522650" y="1117750"/>
            <a:chExt cx="4574075" cy="3479350"/>
          </a:xfrm>
        </p:grpSpPr>
        <p:sp>
          <p:nvSpPr>
            <p:cNvPr id="57" name="Google Shape;57;p2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0" name="Google Shape;60;p20"/>
          <p:cNvSpPr txBox="1"/>
          <p:nvPr>
            <p:ph idx="1" type="subTitle"/>
          </p:nvPr>
        </p:nvSpPr>
        <p:spPr>
          <a:xfrm>
            <a:off x="1225674" y="1659425"/>
            <a:ext cx="3218700" cy="12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 name="Google Shape;61;p20"/>
          <p:cNvSpPr txBox="1"/>
          <p:nvPr>
            <p:ph idx="2" type="subTitle"/>
          </p:nvPr>
        </p:nvSpPr>
        <p:spPr>
          <a:xfrm>
            <a:off x="5052125" y="1659425"/>
            <a:ext cx="3218700" cy="12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2" name="Google Shape;62;p20"/>
          <p:cNvSpPr txBox="1"/>
          <p:nvPr>
            <p:ph idx="3" type="subTitle"/>
          </p:nvPr>
        </p:nvSpPr>
        <p:spPr>
          <a:xfrm>
            <a:off x="1225674" y="3320000"/>
            <a:ext cx="3218700" cy="12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 name="Google Shape;63;p20"/>
          <p:cNvSpPr txBox="1"/>
          <p:nvPr>
            <p:ph idx="4" type="subTitle"/>
          </p:nvPr>
        </p:nvSpPr>
        <p:spPr>
          <a:xfrm>
            <a:off x="5052125" y="3320000"/>
            <a:ext cx="3218700" cy="12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 name="Google Shape;64;p20"/>
          <p:cNvSpPr txBox="1"/>
          <p:nvPr>
            <p:ph idx="5" type="subTitle"/>
          </p:nvPr>
        </p:nvSpPr>
        <p:spPr>
          <a:xfrm>
            <a:off x="1225675" y="1331675"/>
            <a:ext cx="32187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5" name="Google Shape;65;p20"/>
          <p:cNvSpPr txBox="1"/>
          <p:nvPr>
            <p:ph idx="6" type="subTitle"/>
          </p:nvPr>
        </p:nvSpPr>
        <p:spPr>
          <a:xfrm>
            <a:off x="1225675" y="2992275"/>
            <a:ext cx="32187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6" name="Google Shape;66;p20"/>
          <p:cNvSpPr txBox="1"/>
          <p:nvPr>
            <p:ph idx="7" type="subTitle"/>
          </p:nvPr>
        </p:nvSpPr>
        <p:spPr>
          <a:xfrm>
            <a:off x="5052099" y="1331675"/>
            <a:ext cx="32187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 name="Google Shape;67;p20"/>
          <p:cNvSpPr txBox="1"/>
          <p:nvPr>
            <p:ph idx="8" type="subTitle"/>
          </p:nvPr>
        </p:nvSpPr>
        <p:spPr>
          <a:xfrm>
            <a:off x="5052099" y="2992275"/>
            <a:ext cx="3218700" cy="41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8" name="Shape 68"/>
        <p:cNvGrpSpPr/>
        <p:nvPr/>
      </p:nvGrpSpPr>
      <p:grpSpPr>
        <a:xfrm>
          <a:off x="0" y="0"/>
          <a:ext cx="0" cy="0"/>
          <a:chOff x="0" y="0"/>
          <a:chExt cx="0" cy="0"/>
        </a:xfrm>
      </p:grpSpPr>
      <p:sp>
        <p:nvSpPr>
          <p:cNvPr id="69" name="Google Shape;69;p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0" name="Google Shape;70;p21"/>
          <p:cNvSpPr txBox="1"/>
          <p:nvPr>
            <p:ph idx="2" type="title"/>
          </p:nvPr>
        </p:nvSpPr>
        <p:spPr>
          <a:xfrm>
            <a:off x="720000" y="1480883"/>
            <a:ext cx="734700" cy="4476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1" name="Google Shape;71;p21"/>
          <p:cNvSpPr txBox="1"/>
          <p:nvPr>
            <p:ph idx="3" type="title"/>
          </p:nvPr>
        </p:nvSpPr>
        <p:spPr>
          <a:xfrm>
            <a:off x="720000" y="2990491"/>
            <a:ext cx="734700" cy="4476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2" name="Google Shape;72;p21"/>
          <p:cNvSpPr txBox="1"/>
          <p:nvPr>
            <p:ph idx="4" type="title"/>
          </p:nvPr>
        </p:nvSpPr>
        <p:spPr>
          <a:xfrm>
            <a:off x="3306000" y="1480883"/>
            <a:ext cx="734700" cy="4476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3" name="Google Shape;73;p21"/>
          <p:cNvSpPr txBox="1"/>
          <p:nvPr>
            <p:ph idx="5" type="title"/>
          </p:nvPr>
        </p:nvSpPr>
        <p:spPr>
          <a:xfrm>
            <a:off x="3306000" y="2990491"/>
            <a:ext cx="734700" cy="4476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4" name="Google Shape;74;p21"/>
          <p:cNvSpPr txBox="1"/>
          <p:nvPr>
            <p:ph idx="6" type="title"/>
          </p:nvPr>
        </p:nvSpPr>
        <p:spPr>
          <a:xfrm>
            <a:off x="5892000" y="1480883"/>
            <a:ext cx="734700" cy="4476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21"/>
          <p:cNvSpPr txBox="1"/>
          <p:nvPr>
            <p:ph idx="7" type="title"/>
          </p:nvPr>
        </p:nvSpPr>
        <p:spPr>
          <a:xfrm>
            <a:off x="5892000" y="2990491"/>
            <a:ext cx="734700" cy="4476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21"/>
          <p:cNvSpPr txBox="1"/>
          <p:nvPr>
            <p:ph idx="1" type="subTitle"/>
          </p:nvPr>
        </p:nvSpPr>
        <p:spPr>
          <a:xfrm>
            <a:off x="720000" y="2026450"/>
            <a:ext cx="2532000" cy="50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7" name="Google Shape;77;p21"/>
          <p:cNvSpPr txBox="1"/>
          <p:nvPr>
            <p:ph idx="8" type="subTitle"/>
          </p:nvPr>
        </p:nvSpPr>
        <p:spPr>
          <a:xfrm>
            <a:off x="3306000" y="2026450"/>
            <a:ext cx="2532000" cy="50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8" name="Google Shape;78;p21"/>
          <p:cNvSpPr txBox="1"/>
          <p:nvPr>
            <p:ph idx="9" type="subTitle"/>
          </p:nvPr>
        </p:nvSpPr>
        <p:spPr>
          <a:xfrm>
            <a:off x="5892000" y="2026450"/>
            <a:ext cx="2532000" cy="50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9" name="Google Shape;79;p21"/>
          <p:cNvSpPr txBox="1"/>
          <p:nvPr>
            <p:ph idx="13" type="subTitle"/>
          </p:nvPr>
        </p:nvSpPr>
        <p:spPr>
          <a:xfrm>
            <a:off x="720000" y="3544900"/>
            <a:ext cx="2532000" cy="49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0" name="Google Shape;80;p21"/>
          <p:cNvSpPr txBox="1"/>
          <p:nvPr>
            <p:ph idx="14" type="subTitle"/>
          </p:nvPr>
        </p:nvSpPr>
        <p:spPr>
          <a:xfrm>
            <a:off x="3306000" y="3544900"/>
            <a:ext cx="2532000" cy="49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 name="Google Shape;81;p21"/>
          <p:cNvSpPr txBox="1"/>
          <p:nvPr>
            <p:ph idx="15" type="subTitle"/>
          </p:nvPr>
        </p:nvSpPr>
        <p:spPr>
          <a:xfrm>
            <a:off x="5892000" y="3544900"/>
            <a:ext cx="2532000" cy="49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82" name="Google Shape;82;p21"/>
          <p:cNvGrpSpPr/>
          <p:nvPr/>
        </p:nvGrpSpPr>
        <p:grpSpPr>
          <a:xfrm>
            <a:off x="0" y="4"/>
            <a:ext cx="9144005" cy="5143497"/>
            <a:chOff x="0" y="4"/>
            <a:chExt cx="9144005" cy="5143497"/>
          </a:xfrm>
        </p:grpSpPr>
        <p:pic>
          <p:nvPicPr>
            <p:cNvPr id="83" name="Google Shape;83;p21"/>
            <p:cNvPicPr preferRelativeResize="0"/>
            <p:nvPr/>
          </p:nvPicPr>
          <p:blipFill rotWithShape="1">
            <a:blip r:embed="rId2">
              <a:alphaModFix/>
            </a:blip>
            <a:srcRect b="0" l="0" r="0" t="0"/>
            <a:stretch/>
          </p:blipFill>
          <p:spPr>
            <a:xfrm rot="-5400000">
              <a:off x="-564975" y="1487975"/>
              <a:ext cx="4220500" cy="3090550"/>
            </a:xfrm>
            <a:prstGeom prst="rect">
              <a:avLst/>
            </a:prstGeom>
            <a:noFill/>
            <a:ln>
              <a:noFill/>
            </a:ln>
          </p:spPr>
        </p:pic>
        <p:pic>
          <p:nvPicPr>
            <p:cNvPr id="84" name="Google Shape;84;p21"/>
            <p:cNvPicPr preferRelativeResize="0"/>
            <p:nvPr/>
          </p:nvPicPr>
          <p:blipFill rotWithShape="1">
            <a:blip r:embed="rId3">
              <a:alphaModFix/>
            </a:blip>
            <a:srcRect b="0" l="0" r="0" t="0"/>
            <a:stretch/>
          </p:blipFill>
          <p:spPr>
            <a:xfrm rot="-5400000">
              <a:off x="6335799" y="-429125"/>
              <a:ext cx="2379077" cy="3237334"/>
            </a:xfrm>
            <a:prstGeom prst="rect">
              <a:avLst/>
            </a:prstGeom>
            <a:noFill/>
            <a:ln>
              <a:noFill/>
            </a:ln>
          </p:spPr>
        </p:pic>
      </p:grpSp>
      <p:grpSp>
        <p:nvGrpSpPr>
          <p:cNvPr id="85" name="Google Shape;85;p21"/>
          <p:cNvGrpSpPr/>
          <p:nvPr/>
        </p:nvGrpSpPr>
        <p:grpSpPr>
          <a:xfrm flipH="1" rot="-10539848">
            <a:off x="6108563" y="4049075"/>
            <a:ext cx="4573901" cy="3479217"/>
            <a:chOff x="1522650" y="1117750"/>
            <a:chExt cx="4574075" cy="3479350"/>
          </a:xfrm>
        </p:grpSpPr>
        <p:sp>
          <p:nvSpPr>
            <p:cNvPr id="86" name="Google Shape;86;p2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22"/>
          <p:cNvSpPr txBox="1"/>
          <p:nvPr>
            <p:ph type="title"/>
          </p:nvPr>
        </p:nvSpPr>
        <p:spPr>
          <a:xfrm>
            <a:off x="4047175" y="2388500"/>
            <a:ext cx="4383600" cy="162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0" name="Google Shape;90;p22"/>
          <p:cNvSpPr txBox="1"/>
          <p:nvPr>
            <p:ph idx="2" type="title"/>
          </p:nvPr>
        </p:nvSpPr>
        <p:spPr>
          <a:xfrm>
            <a:off x="4047175" y="1438750"/>
            <a:ext cx="1230300" cy="8814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pic>
        <p:nvPicPr>
          <p:cNvPr id="91" name="Google Shape;91;p22"/>
          <p:cNvPicPr preferRelativeResize="0"/>
          <p:nvPr/>
        </p:nvPicPr>
        <p:blipFill rotWithShape="1">
          <a:blip r:embed="rId2">
            <a:alphaModFix/>
          </a:blip>
          <a:srcRect b="0" l="0" r="0" t="0"/>
          <a:stretch/>
        </p:blipFill>
        <p:spPr>
          <a:xfrm flipH="1">
            <a:off x="4416200" y="2886625"/>
            <a:ext cx="4727801" cy="22568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grpSp>
        <p:nvGrpSpPr>
          <p:cNvPr id="93" name="Google Shape;93;p23"/>
          <p:cNvGrpSpPr/>
          <p:nvPr/>
        </p:nvGrpSpPr>
        <p:grpSpPr>
          <a:xfrm>
            <a:off x="0" y="0"/>
            <a:ext cx="9144001" cy="5143500"/>
            <a:chOff x="0" y="0"/>
            <a:chExt cx="9144001" cy="5143500"/>
          </a:xfrm>
        </p:grpSpPr>
        <p:pic>
          <p:nvPicPr>
            <p:cNvPr id="94" name="Google Shape;94;p23"/>
            <p:cNvPicPr preferRelativeResize="0"/>
            <p:nvPr/>
          </p:nvPicPr>
          <p:blipFill rotWithShape="1">
            <a:blip r:embed="rId2">
              <a:alphaModFix/>
            </a:blip>
            <a:srcRect b="0" l="0" r="0" t="0"/>
            <a:stretch/>
          </p:blipFill>
          <p:spPr>
            <a:xfrm flipH="1" rot="10800000">
              <a:off x="0" y="2052950"/>
              <a:ext cx="4220500" cy="3090550"/>
            </a:xfrm>
            <a:prstGeom prst="rect">
              <a:avLst/>
            </a:prstGeom>
            <a:noFill/>
            <a:ln>
              <a:noFill/>
            </a:ln>
          </p:spPr>
        </p:pic>
        <p:pic>
          <p:nvPicPr>
            <p:cNvPr id="95" name="Google Shape;95;p23"/>
            <p:cNvPicPr preferRelativeResize="0"/>
            <p:nvPr/>
          </p:nvPicPr>
          <p:blipFill rotWithShape="1">
            <a:blip r:embed="rId3">
              <a:alphaModFix/>
            </a:blip>
            <a:srcRect b="0" l="0" r="0" t="0"/>
            <a:stretch/>
          </p:blipFill>
          <p:spPr>
            <a:xfrm flipH="1" rot="10800000">
              <a:off x="6764924" y="0"/>
              <a:ext cx="2379077" cy="3237334"/>
            </a:xfrm>
            <a:prstGeom prst="rect">
              <a:avLst/>
            </a:prstGeom>
            <a:noFill/>
            <a:ln>
              <a:noFill/>
            </a:ln>
          </p:spPr>
        </p:pic>
      </p:grpSp>
      <p:sp>
        <p:nvSpPr>
          <p:cNvPr id="96" name="Google Shape;96;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7" name="Google Shape;97;p23"/>
          <p:cNvSpPr txBox="1"/>
          <p:nvPr>
            <p:ph idx="1" type="body"/>
          </p:nvPr>
        </p:nvSpPr>
        <p:spPr>
          <a:xfrm>
            <a:off x="720000" y="1090229"/>
            <a:ext cx="7704000" cy="348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98" name="Google Shape;98;p23"/>
          <p:cNvGrpSpPr/>
          <p:nvPr/>
        </p:nvGrpSpPr>
        <p:grpSpPr>
          <a:xfrm rot="10800000">
            <a:off x="6704226" y="3811697"/>
            <a:ext cx="4574075" cy="3479350"/>
            <a:chOff x="1522650" y="1117750"/>
            <a:chExt cx="4574075" cy="3479350"/>
          </a:xfrm>
        </p:grpSpPr>
        <p:sp>
          <p:nvSpPr>
            <p:cNvPr id="99" name="Google Shape;99;p23"/>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3"/>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24"/>
          <p:cNvSpPr txBox="1"/>
          <p:nvPr>
            <p:ph type="title"/>
          </p:nvPr>
        </p:nvSpPr>
        <p:spPr>
          <a:xfrm>
            <a:off x="811975" y="829350"/>
            <a:ext cx="3993300" cy="98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3" name="Google Shape;103;p24"/>
          <p:cNvSpPr txBox="1"/>
          <p:nvPr>
            <p:ph idx="1" type="subTitle"/>
          </p:nvPr>
        </p:nvSpPr>
        <p:spPr>
          <a:xfrm>
            <a:off x="811975" y="1878550"/>
            <a:ext cx="3993300" cy="229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Open Sans"/>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104" name="Google Shape;104;p24"/>
          <p:cNvSpPr/>
          <p:nvPr>
            <p:ph idx="2" type="pic"/>
          </p:nvPr>
        </p:nvSpPr>
        <p:spPr>
          <a:xfrm>
            <a:off x="5088475" y="770400"/>
            <a:ext cx="3081600" cy="3602700"/>
          </a:xfrm>
          <a:prstGeom prst="roundRect">
            <a:avLst>
              <a:gd fmla="val 16667" name="adj"/>
            </a:avLst>
          </a:prstGeom>
          <a:noFill/>
          <a:ln>
            <a:noFill/>
          </a:ln>
        </p:spPr>
      </p:sp>
      <p:grpSp>
        <p:nvGrpSpPr>
          <p:cNvPr id="105" name="Google Shape;105;p24"/>
          <p:cNvGrpSpPr/>
          <p:nvPr/>
        </p:nvGrpSpPr>
        <p:grpSpPr>
          <a:xfrm>
            <a:off x="0" y="0"/>
            <a:ext cx="9144001" cy="5143500"/>
            <a:chOff x="0" y="0"/>
            <a:chExt cx="9144001" cy="5143500"/>
          </a:xfrm>
        </p:grpSpPr>
        <p:pic>
          <p:nvPicPr>
            <p:cNvPr id="106" name="Google Shape;106;p24"/>
            <p:cNvPicPr preferRelativeResize="0"/>
            <p:nvPr/>
          </p:nvPicPr>
          <p:blipFill rotWithShape="1">
            <a:blip r:embed="rId2">
              <a:alphaModFix/>
            </a:blip>
            <a:srcRect b="0" l="0" r="0" t="0"/>
            <a:stretch/>
          </p:blipFill>
          <p:spPr>
            <a:xfrm flipH="1" rot="10800000">
              <a:off x="0" y="2052950"/>
              <a:ext cx="4220500" cy="3090550"/>
            </a:xfrm>
            <a:prstGeom prst="rect">
              <a:avLst/>
            </a:prstGeom>
            <a:noFill/>
            <a:ln>
              <a:noFill/>
            </a:ln>
          </p:spPr>
        </p:pic>
        <p:pic>
          <p:nvPicPr>
            <p:cNvPr id="107" name="Google Shape;107;p24"/>
            <p:cNvPicPr preferRelativeResize="0"/>
            <p:nvPr/>
          </p:nvPicPr>
          <p:blipFill rotWithShape="1">
            <a:blip r:embed="rId3">
              <a:alphaModFix/>
            </a:blip>
            <a:srcRect b="0" l="0" r="0" t="0"/>
            <a:stretch/>
          </p:blipFill>
          <p:spPr>
            <a:xfrm flipH="1" rot="10800000">
              <a:off x="6764924" y="0"/>
              <a:ext cx="2379077" cy="3237334"/>
            </a:xfrm>
            <a:prstGeom prst="rect">
              <a:avLst/>
            </a:prstGeom>
            <a:noFill/>
            <a:ln>
              <a:noFill/>
            </a:ln>
          </p:spPr>
        </p:pic>
      </p:grpSp>
      <p:grpSp>
        <p:nvGrpSpPr>
          <p:cNvPr id="108" name="Google Shape;108;p24"/>
          <p:cNvGrpSpPr/>
          <p:nvPr/>
        </p:nvGrpSpPr>
        <p:grpSpPr>
          <a:xfrm rot="10800000">
            <a:off x="6704226" y="3811697"/>
            <a:ext cx="4574075" cy="3479350"/>
            <a:chOff x="1522650" y="1117750"/>
            <a:chExt cx="4574075" cy="3479350"/>
          </a:xfrm>
        </p:grpSpPr>
        <p:sp>
          <p:nvSpPr>
            <p:cNvPr id="109" name="Google Shape;109;p2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Space Grotesk"/>
              <a:buNone/>
              <a:defRPr b="0" i="0" sz="3000" u="none" cap="none" strike="noStrike">
                <a:solidFill>
                  <a:schemeClr val="dk1"/>
                </a:solidFill>
                <a:latin typeface="Space Grotesk"/>
                <a:ea typeface="Space Grotesk"/>
                <a:cs typeface="Space Grotesk"/>
                <a:sym typeface="Space Grotesk"/>
              </a:defRPr>
            </a:lvl1pPr>
            <a:lvl2pPr lvl="1"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2pPr>
            <a:lvl3pPr lvl="2"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3pPr>
            <a:lvl4pPr lvl="3"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4pPr>
            <a:lvl5pPr lvl="4"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5pPr>
            <a:lvl6pPr lvl="5"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6pPr>
            <a:lvl7pPr lvl="6"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7pPr>
            <a:lvl8pPr lvl="7"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8pPr>
            <a:lvl9pPr lvl="8" marR="0" rtl="0" algn="l">
              <a:lnSpc>
                <a:spcPct val="100000"/>
              </a:lnSpc>
              <a:spcBef>
                <a:spcPts val="0"/>
              </a:spcBef>
              <a:spcAft>
                <a:spcPts val="0"/>
              </a:spcAft>
              <a:buClr>
                <a:schemeClr val="dk1"/>
              </a:buClr>
              <a:buSzPts val="3000"/>
              <a:buFont typeface="Space Grotesk"/>
              <a:buNone/>
              <a:defRPr b="1" i="0" sz="3000" u="none" cap="none" strike="noStrike">
                <a:solidFill>
                  <a:schemeClr val="dk1"/>
                </a:solidFill>
                <a:latin typeface="Space Grotesk"/>
                <a:ea typeface="Space Grotesk"/>
                <a:cs typeface="Space Grotesk"/>
                <a:sym typeface="Space Grotesk"/>
              </a:defRPr>
            </a:lvl9pPr>
          </a:lstStyle>
          <a:p/>
        </p:txBody>
      </p:sp>
      <p:sp>
        <p:nvSpPr>
          <p:cNvPr id="7" name="Google Shape;7;p1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Cairo"/>
              <a:buChar char="●"/>
              <a:defRPr b="0" i="0" sz="1200" u="none" cap="none" strike="noStrike">
                <a:solidFill>
                  <a:schemeClr val="dk1"/>
                </a:solidFill>
                <a:latin typeface="Cairo"/>
                <a:ea typeface="Cairo"/>
                <a:cs typeface="Cairo"/>
                <a:sym typeface="Cairo"/>
              </a:defRPr>
            </a:lvl1pPr>
            <a:lvl2pPr indent="-304800" lvl="1" marL="914400" marR="0" rtl="0" algn="l">
              <a:lnSpc>
                <a:spcPct val="100000"/>
              </a:lnSpc>
              <a:spcBef>
                <a:spcPts val="0"/>
              </a:spcBef>
              <a:spcAft>
                <a:spcPts val="0"/>
              </a:spcAft>
              <a:buClr>
                <a:schemeClr val="dk1"/>
              </a:buClr>
              <a:buSzPts val="1200"/>
              <a:buFont typeface="Cairo"/>
              <a:buChar char="○"/>
              <a:defRPr b="0" i="0" sz="1200" u="none" cap="none" strike="noStrike">
                <a:solidFill>
                  <a:schemeClr val="dk1"/>
                </a:solidFill>
                <a:latin typeface="Cairo"/>
                <a:ea typeface="Cairo"/>
                <a:cs typeface="Cairo"/>
                <a:sym typeface="Cairo"/>
              </a:defRPr>
            </a:lvl2pPr>
            <a:lvl3pPr indent="-304800" lvl="2" marL="1371600" marR="0" rtl="0" algn="l">
              <a:lnSpc>
                <a:spcPct val="100000"/>
              </a:lnSpc>
              <a:spcBef>
                <a:spcPts val="0"/>
              </a:spcBef>
              <a:spcAft>
                <a:spcPts val="0"/>
              </a:spcAft>
              <a:buClr>
                <a:schemeClr val="dk1"/>
              </a:buClr>
              <a:buSzPts val="1200"/>
              <a:buFont typeface="Cairo"/>
              <a:buChar char="■"/>
              <a:defRPr b="0" i="0" sz="1200" u="none" cap="none" strike="noStrike">
                <a:solidFill>
                  <a:schemeClr val="dk1"/>
                </a:solidFill>
                <a:latin typeface="Cairo"/>
                <a:ea typeface="Cairo"/>
                <a:cs typeface="Cairo"/>
                <a:sym typeface="Cairo"/>
              </a:defRPr>
            </a:lvl3pPr>
            <a:lvl4pPr indent="-304800" lvl="3" marL="1828800" marR="0" rtl="0" algn="l">
              <a:lnSpc>
                <a:spcPct val="100000"/>
              </a:lnSpc>
              <a:spcBef>
                <a:spcPts val="0"/>
              </a:spcBef>
              <a:spcAft>
                <a:spcPts val="0"/>
              </a:spcAft>
              <a:buClr>
                <a:schemeClr val="dk1"/>
              </a:buClr>
              <a:buSzPts val="1200"/>
              <a:buFont typeface="Cairo"/>
              <a:buChar char="●"/>
              <a:defRPr b="0" i="0" sz="1200" u="none" cap="none" strike="noStrike">
                <a:solidFill>
                  <a:schemeClr val="dk1"/>
                </a:solidFill>
                <a:latin typeface="Cairo"/>
                <a:ea typeface="Cairo"/>
                <a:cs typeface="Cairo"/>
                <a:sym typeface="Cairo"/>
              </a:defRPr>
            </a:lvl4pPr>
            <a:lvl5pPr indent="-304800" lvl="4" marL="2286000" marR="0" rtl="0" algn="l">
              <a:lnSpc>
                <a:spcPct val="100000"/>
              </a:lnSpc>
              <a:spcBef>
                <a:spcPts val="0"/>
              </a:spcBef>
              <a:spcAft>
                <a:spcPts val="0"/>
              </a:spcAft>
              <a:buClr>
                <a:schemeClr val="dk1"/>
              </a:buClr>
              <a:buSzPts val="1200"/>
              <a:buFont typeface="Cairo"/>
              <a:buChar char="○"/>
              <a:defRPr b="0" i="0" sz="1200" u="none" cap="none" strike="noStrike">
                <a:solidFill>
                  <a:schemeClr val="dk1"/>
                </a:solidFill>
                <a:latin typeface="Cairo"/>
                <a:ea typeface="Cairo"/>
                <a:cs typeface="Cairo"/>
                <a:sym typeface="Cairo"/>
              </a:defRPr>
            </a:lvl5pPr>
            <a:lvl6pPr indent="-304800" lvl="5" marL="2743200" marR="0" rtl="0" algn="l">
              <a:lnSpc>
                <a:spcPct val="100000"/>
              </a:lnSpc>
              <a:spcBef>
                <a:spcPts val="0"/>
              </a:spcBef>
              <a:spcAft>
                <a:spcPts val="0"/>
              </a:spcAft>
              <a:buClr>
                <a:schemeClr val="dk1"/>
              </a:buClr>
              <a:buSzPts val="1200"/>
              <a:buFont typeface="Cairo"/>
              <a:buChar char="■"/>
              <a:defRPr b="0" i="0" sz="1200" u="none" cap="none" strike="noStrike">
                <a:solidFill>
                  <a:schemeClr val="dk1"/>
                </a:solidFill>
                <a:latin typeface="Cairo"/>
                <a:ea typeface="Cairo"/>
                <a:cs typeface="Cairo"/>
                <a:sym typeface="Cairo"/>
              </a:defRPr>
            </a:lvl6pPr>
            <a:lvl7pPr indent="-304800" lvl="6" marL="3200400" marR="0" rtl="0" algn="l">
              <a:lnSpc>
                <a:spcPct val="100000"/>
              </a:lnSpc>
              <a:spcBef>
                <a:spcPts val="0"/>
              </a:spcBef>
              <a:spcAft>
                <a:spcPts val="0"/>
              </a:spcAft>
              <a:buClr>
                <a:schemeClr val="dk1"/>
              </a:buClr>
              <a:buSzPts val="1200"/>
              <a:buFont typeface="Cairo"/>
              <a:buChar char="●"/>
              <a:defRPr b="0" i="0" sz="1200" u="none" cap="none" strike="noStrike">
                <a:solidFill>
                  <a:schemeClr val="dk1"/>
                </a:solidFill>
                <a:latin typeface="Cairo"/>
                <a:ea typeface="Cairo"/>
                <a:cs typeface="Cairo"/>
                <a:sym typeface="Cairo"/>
              </a:defRPr>
            </a:lvl7pPr>
            <a:lvl8pPr indent="-304800" lvl="7" marL="3657600" marR="0" rtl="0" algn="l">
              <a:lnSpc>
                <a:spcPct val="100000"/>
              </a:lnSpc>
              <a:spcBef>
                <a:spcPts val="0"/>
              </a:spcBef>
              <a:spcAft>
                <a:spcPts val="0"/>
              </a:spcAft>
              <a:buClr>
                <a:schemeClr val="dk1"/>
              </a:buClr>
              <a:buSzPts val="1200"/>
              <a:buFont typeface="Cairo"/>
              <a:buChar char="○"/>
              <a:defRPr b="0" i="0" sz="1200" u="none" cap="none" strike="noStrike">
                <a:solidFill>
                  <a:schemeClr val="dk1"/>
                </a:solidFill>
                <a:latin typeface="Cairo"/>
                <a:ea typeface="Cairo"/>
                <a:cs typeface="Cairo"/>
                <a:sym typeface="Cairo"/>
              </a:defRPr>
            </a:lvl8pPr>
            <a:lvl9pPr indent="-304800" lvl="8" marL="4114800" marR="0" rtl="0" algn="l">
              <a:lnSpc>
                <a:spcPct val="100000"/>
              </a:lnSpc>
              <a:spcBef>
                <a:spcPts val="0"/>
              </a:spcBef>
              <a:spcAft>
                <a:spcPts val="0"/>
              </a:spcAft>
              <a:buClr>
                <a:schemeClr val="dk1"/>
              </a:buClr>
              <a:buSzPts val="1200"/>
              <a:buFont typeface="Cairo"/>
              <a:buChar char="■"/>
              <a:defRPr b="0" i="0" sz="1200" u="none" cap="none" strike="noStrike">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1"/>
          <p:cNvGrpSpPr/>
          <p:nvPr/>
        </p:nvGrpSpPr>
        <p:grpSpPr>
          <a:xfrm rot="756538">
            <a:off x="-943408" y="-1494947"/>
            <a:ext cx="4574157" cy="3479412"/>
            <a:chOff x="1522650" y="1117750"/>
            <a:chExt cx="4574075" cy="3479350"/>
          </a:xfrm>
        </p:grpSpPr>
        <p:sp>
          <p:nvSpPr>
            <p:cNvPr id="244" name="Google Shape;244;p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6" name="Google Shape;246;p1"/>
          <p:cNvPicPr preferRelativeResize="0"/>
          <p:nvPr/>
        </p:nvPicPr>
        <p:blipFill rotWithShape="1">
          <a:blip r:embed="rId3">
            <a:alphaModFix/>
          </a:blip>
          <a:srcRect b="0" l="0" r="0" t="0"/>
          <a:stretch/>
        </p:blipFill>
        <p:spPr>
          <a:xfrm flipH="1" rot="10800000">
            <a:off x="5738810" y="0"/>
            <a:ext cx="3405191" cy="5143500"/>
          </a:xfrm>
          <a:prstGeom prst="rect">
            <a:avLst/>
          </a:prstGeom>
          <a:noFill/>
          <a:ln>
            <a:noFill/>
          </a:ln>
        </p:spPr>
      </p:pic>
      <p:sp>
        <p:nvSpPr>
          <p:cNvPr id="247" name="Google Shape;247;p1"/>
          <p:cNvSpPr txBox="1"/>
          <p:nvPr>
            <p:ph type="ctrTitle"/>
          </p:nvPr>
        </p:nvSpPr>
        <p:spPr>
          <a:xfrm>
            <a:off x="559875" y="616875"/>
            <a:ext cx="6301500" cy="2820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a:solidFill>
                  <a:schemeClr val="dk1"/>
                </a:solidFill>
              </a:rPr>
              <a:t>Clothing E-Commerce Data Optimization System</a:t>
            </a:r>
            <a:endParaRPr b="1">
              <a:solidFill>
                <a:schemeClr val="dk1"/>
              </a:solidFill>
            </a:endParaRPr>
          </a:p>
        </p:txBody>
      </p:sp>
      <p:sp>
        <p:nvSpPr>
          <p:cNvPr id="248" name="Google Shape;248;p1"/>
          <p:cNvSpPr txBox="1"/>
          <p:nvPr>
            <p:ph idx="1" type="subTitle"/>
          </p:nvPr>
        </p:nvSpPr>
        <p:spPr>
          <a:xfrm>
            <a:off x="559875" y="3674775"/>
            <a:ext cx="6408600" cy="9831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a:t>Group-1 :Database Management System</a:t>
            </a:r>
            <a:endParaRPr b="1"/>
          </a:p>
          <a:p>
            <a:pPr indent="0" lvl="0" marL="0" rtl="0" algn="l">
              <a:lnSpc>
                <a:spcPct val="100000"/>
              </a:lnSpc>
              <a:spcBef>
                <a:spcPts val="0"/>
              </a:spcBef>
              <a:spcAft>
                <a:spcPts val="0"/>
              </a:spcAft>
              <a:buSzPts val="1200"/>
              <a:buNone/>
            </a:pPr>
            <a:r>
              <a:rPr lang="en"/>
              <a:t>Nathalie De Vicente De Azcarreta, Haley Badillo, Enrique Nagatani Rossi, Jimmy Zabala, Amrutha Roy Natla and Vaishnavi Kothamirkar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g1ec62541d6f_0_16"/>
          <p:cNvPicPr preferRelativeResize="0"/>
          <p:nvPr/>
        </p:nvPicPr>
        <p:blipFill rotWithShape="1">
          <a:blip r:embed="rId3">
            <a:alphaModFix/>
          </a:blip>
          <a:srcRect b="15974" l="19885" r="48605" t="47908"/>
          <a:stretch/>
        </p:blipFill>
        <p:spPr>
          <a:xfrm>
            <a:off x="1329675" y="1083100"/>
            <a:ext cx="6328675" cy="3587525"/>
          </a:xfrm>
          <a:prstGeom prst="rect">
            <a:avLst/>
          </a:prstGeom>
          <a:noFill/>
          <a:ln>
            <a:noFill/>
          </a:ln>
        </p:spPr>
      </p:pic>
      <p:sp>
        <p:nvSpPr>
          <p:cNvPr id="380" name="Google Shape;380;g1ec62541d6f_0_16"/>
          <p:cNvSpPr txBox="1"/>
          <p:nvPr>
            <p:ph type="title"/>
          </p:nvPr>
        </p:nvSpPr>
        <p:spPr>
          <a:xfrm>
            <a:off x="1329675" y="518850"/>
            <a:ext cx="3993300" cy="98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000"/>
              <a:t>Inventory </a:t>
            </a:r>
            <a:r>
              <a:rPr b="1" lang="en" sz="2000"/>
              <a:t>table</a:t>
            </a:r>
            <a:endParaRPr b="1"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ec62541d6f_0_35"/>
          <p:cNvSpPr txBox="1"/>
          <p:nvPr/>
        </p:nvSpPr>
        <p:spPr>
          <a:xfrm>
            <a:off x="447950" y="38397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41160"/>
                </a:solidFill>
                <a:latin typeface="Cairo"/>
                <a:ea typeface="Cairo"/>
                <a:cs typeface="Cairo"/>
                <a:sym typeface="Cairo"/>
              </a:rPr>
              <a:t>View (Top Customers)</a:t>
            </a:r>
            <a:endParaRPr b="1" sz="3000">
              <a:solidFill>
                <a:srgbClr val="241160"/>
              </a:solidFill>
              <a:latin typeface="Cairo"/>
              <a:ea typeface="Cairo"/>
              <a:cs typeface="Cairo"/>
              <a:sym typeface="Cairo"/>
            </a:endParaRPr>
          </a:p>
        </p:txBody>
      </p:sp>
      <p:pic>
        <p:nvPicPr>
          <p:cNvPr id="386" name="Google Shape;386;g1ec62541d6f_0_35"/>
          <p:cNvPicPr preferRelativeResize="0"/>
          <p:nvPr/>
        </p:nvPicPr>
        <p:blipFill rotWithShape="1">
          <a:blip r:embed="rId3">
            <a:alphaModFix/>
          </a:blip>
          <a:srcRect b="0" l="0" r="0" t="0"/>
          <a:stretch/>
        </p:blipFill>
        <p:spPr>
          <a:xfrm>
            <a:off x="823275" y="1279575"/>
            <a:ext cx="7497450" cy="295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ec62541d6f_0_42"/>
          <p:cNvSpPr txBox="1"/>
          <p:nvPr/>
        </p:nvSpPr>
        <p:spPr>
          <a:xfrm>
            <a:off x="720000" y="390402"/>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41160"/>
                </a:solidFill>
                <a:latin typeface="Cairo"/>
                <a:ea typeface="Cairo"/>
                <a:cs typeface="Cairo"/>
                <a:sym typeface="Cairo"/>
              </a:rPr>
              <a:t>View (Top Customers)</a:t>
            </a:r>
            <a:endParaRPr b="1" sz="3000">
              <a:solidFill>
                <a:srgbClr val="241160"/>
              </a:solidFill>
              <a:latin typeface="Cairo"/>
              <a:ea typeface="Cairo"/>
              <a:cs typeface="Cairo"/>
              <a:sym typeface="Cairo"/>
            </a:endParaRPr>
          </a:p>
        </p:txBody>
      </p:sp>
      <p:pic>
        <p:nvPicPr>
          <p:cNvPr id="392" name="Google Shape;392;g1ec62541d6f_0_42"/>
          <p:cNvPicPr preferRelativeResize="0"/>
          <p:nvPr/>
        </p:nvPicPr>
        <p:blipFill rotWithShape="1">
          <a:blip r:embed="rId3">
            <a:alphaModFix/>
          </a:blip>
          <a:srcRect b="22414" l="0" r="28382" t="0"/>
          <a:stretch/>
        </p:blipFill>
        <p:spPr>
          <a:xfrm>
            <a:off x="1437750" y="963100"/>
            <a:ext cx="6412300" cy="3776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1ec62541d6f_0_47"/>
          <p:cNvSpPr txBox="1"/>
          <p:nvPr/>
        </p:nvSpPr>
        <p:spPr>
          <a:xfrm>
            <a:off x="342275" y="338175"/>
            <a:ext cx="81069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41160"/>
                </a:solidFill>
                <a:latin typeface="Cairo"/>
                <a:ea typeface="Cairo"/>
                <a:cs typeface="Cairo"/>
                <a:sym typeface="Cairo"/>
              </a:rPr>
              <a:t>Trigger (inventory)</a:t>
            </a:r>
            <a:endParaRPr b="1" sz="3000">
              <a:solidFill>
                <a:srgbClr val="241160"/>
              </a:solidFill>
              <a:latin typeface="Cairo"/>
              <a:ea typeface="Cairo"/>
              <a:cs typeface="Cairo"/>
              <a:sym typeface="Cairo"/>
            </a:endParaRPr>
          </a:p>
        </p:txBody>
      </p:sp>
      <p:pic>
        <p:nvPicPr>
          <p:cNvPr id="398" name="Google Shape;398;g1ec62541d6f_0_47"/>
          <p:cNvPicPr preferRelativeResize="0"/>
          <p:nvPr/>
        </p:nvPicPr>
        <p:blipFill rotWithShape="1">
          <a:blip r:embed="rId3">
            <a:alphaModFix/>
          </a:blip>
          <a:srcRect b="0" l="0" r="0" t="0"/>
          <a:stretch/>
        </p:blipFill>
        <p:spPr>
          <a:xfrm>
            <a:off x="128600" y="1165150"/>
            <a:ext cx="8886775" cy="292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1ec62541d6f_0_50"/>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41160"/>
                </a:solidFill>
                <a:latin typeface="Cairo"/>
                <a:ea typeface="Cairo"/>
                <a:cs typeface="Cairo"/>
                <a:sym typeface="Cairo"/>
              </a:rPr>
              <a:t>Trigger (inventory)</a:t>
            </a:r>
            <a:endParaRPr b="1" sz="3000">
              <a:solidFill>
                <a:srgbClr val="241160"/>
              </a:solidFill>
              <a:latin typeface="Cairo"/>
              <a:ea typeface="Cairo"/>
              <a:cs typeface="Cairo"/>
              <a:sym typeface="Cairo"/>
            </a:endParaRPr>
          </a:p>
        </p:txBody>
      </p:sp>
      <p:pic>
        <p:nvPicPr>
          <p:cNvPr id="404" name="Google Shape;404;g1ec62541d6f_0_50"/>
          <p:cNvPicPr preferRelativeResize="0"/>
          <p:nvPr/>
        </p:nvPicPr>
        <p:blipFill rotWithShape="1">
          <a:blip r:embed="rId3">
            <a:alphaModFix/>
          </a:blip>
          <a:srcRect b="7927" l="0" r="0" t="0"/>
          <a:stretch/>
        </p:blipFill>
        <p:spPr>
          <a:xfrm>
            <a:off x="1594675" y="1148650"/>
            <a:ext cx="5113800" cy="3425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1ec62541d6f_0_57"/>
          <p:cNvSpPr txBox="1"/>
          <p:nvPr/>
        </p:nvSpPr>
        <p:spPr>
          <a:xfrm>
            <a:off x="491050" y="222513"/>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41160"/>
                </a:solidFill>
                <a:latin typeface="Cairo"/>
                <a:ea typeface="Cairo"/>
                <a:cs typeface="Cairo"/>
                <a:sym typeface="Cairo"/>
              </a:rPr>
              <a:t>Trigger (inventory)</a:t>
            </a:r>
            <a:endParaRPr b="1" sz="3000">
              <a:solidFill>
                <a:srgbClr val="241160"/>
              </a:solidFill>
              <a:latin typeface="Cairo"/>
              <a:ea typeface="Cairo"/>
              <a:cs typeface="Cairo"/>
              <a:sym typeface="Cairo"/>
            </a:endParaRPr>
          </a:p>
        </p:txBody>
      </p:sp>
      <p:pic>
        <p:nvPicPr>
          <p:cNvPr id="410" name="Google Shape;410;g1ec62541d6f_0_57"/>
          <p:cNvPicPr preferRelativeResize="0"/>
          <p:nvPr/>
        </p:nvPicPr>
        <p:blipFill rotWithShape="1">
          <a:blip r:embed="rId3">
            <a:alphaModFix/>
          </a:blip>
          <a:srcRect b="0" l="0" r="0" t="0"/>
          <a:stretch/>
        </p:blipFill>
        <p:spPr>
          <a:xfrm>
            <a:off x="2151715" y="2763075"/>
            <a:ext cx="3668435" cy="2157900"/>
          </a:xfrm>
          <a:prstGeom prst="rect">
            <a:avLst/>
          </a:prstGeom>
          <a:noFill/>
          <a:ln>
            <a:noFill/>
          </a:ln>
        </p:spPr>
      </p:pic>
      <p:pic>
        <p:nvPicPr>
          <p:cNvPr id="411" name="Google Shape;411;g1ec62541d6f_0_57"/>
          <p:cNvPicPr preferRelativeResize="0"/>
          <p:nvPr/>
        </p:nvPicPr>
        <p:blipFill rotWithShape="1">
          <a:blip r:embed="rId4">
            <a:alphaModFix/>
          </a:blip>
          <a:srcRect b="0" l="0" r="0" t="0"/>
          <a:stretch/>
        </p:blipFill>
        <p:spPr>
          <a:xfrm>
            <a:off x="880225" y="898300"/>
            <a:ext cx="7203550" cy="176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g1ec62541d6f_0_60"/>
          <p:cNvPicPr preferRelativeResize="0"/>
          <p:nvPr/>
        </p:nvPicPr>
        <p:blipFill rotWithShape="1">
          <a:blip r:embed="rId3">
            <a:alphaModFix/>
          </a:blip>
          <a:srcRect b="0" l="0" r="0" t="0"/>
          <a:stretch/>
        </p:blipFill>
        <p:spPr>
          <a:xfrm>
            <a:off x="736623" y="1222847"/>
            <a:ext cx="7830926" cy="2862450"/>
          </a:xfrm>
          <a:prstGeom prst="rect">
            <a:avLst/>
          </a:prstGeom>
          <a:noFill/>
          <a:ln>
            <a:noFill/>
          </a:ln>
        </p:spPr>
      </p:pic>
      <p:sp>
        <p:nvSpPr>
          <p:cNvPr id="417" name="Google Shape;417;g1ec62541d6f_0_60"/>
          <p:cNvSpPr txBox="1"/>
          <p:nvPr/>
        </p:nvSpPr>
        <p:spPr>
          <a:xfrm>
            <a:off x="536850" y="261875"/>
            <a:ext cx="8030700" cy="6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41160"/>
                </a:solidFill>
                <a:latin typeface="Cairo"/>
                <a:ea typeface="Cairo"/>
                <a:cs typeface="Cairo"/>
                <a:sym typeface="Cairo"/>
              </a:rPr>
              <a:t>Trigger (inventory)</a:t>
            </a:r>
            <a:endParaRPr b="1" sz="3000">
              <a:solidFill>
                <a:srgbClr val="241160"/>
              </a:solidFill>
              <a:latin typeface="Cairo"/>
              <a:ea typeface="Cairo"/>
              <a:cs typeface="Cairo"/>
              <a:sym typeface="Cai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8"/>
          <p:cNvSpPr txBox="1"/>
          <p:nvPr>
            <p:ph type="title"/>
          </p:nvPr>
        </p:nvSpPr>
        <p:spPr>
          <a:xfrm>
            <a:off x="720000" y="95168"/>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Business Intelligence Reports:</a:t>
            </a:r>
            <a:br>
              <a:rPr lang="en"/>
            </a:br>
            <a:endParaRPr/>
          </a:p>
        </p:txBody>
      </p:sp>
      <p:pic>
        <p:nvPicPr>
          <p:cNvPr descr="A graph with numbers and a bar&#10;&#10;Description automatically generated with medium confidence" id="423" name="Google Shape;423;p8"/>
          <p:cNvPicPr preferRelativeResize="0"/>
          <p:nvPr/>
        </p:nvPicPr>
        <p:blipFill rotWithShape="1">
          <a:blip r:embed="rId3">
            <a:alphaModFix/>
          </a:blip>
          <a:srcRect b="0" l="0" r="0" t="0"/>
          <a:stretch/>
        </p:blipFill>
        <p:spPr>
          <a:xfrm>
            <a:off x="720000" y="667867"/>
            <a:ext cx="6412320" cy="44817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br>
              <a:rPr lang="en"/>
            </a:br>
            <a:endParaRPr/>
          </a:p>
        </p:txBody>
      </p:sp>
      <p:pic>
        <p:nvPicPr>
          <p:cNvPr descr="A graph showing a line of green and white&#10;&#10;Description automatically generated with medium confidence" id="429" name="Google Shape;429;p9"/>
          <p:cNvPicPr preferRelativeResize="0"/>
          <p:nvPr/>
        </p:nvPicPr>
        <p:blipFill rotWithShape="1">
          <a:blip r:embed="rId3">
            <a:alphaModFix/>
          </a:blip>
          <a:srcRect b="0" l="0" r="0" t="0"/>
          <a:stretch/>
        </p:blipFill>
        <p:spPr>
          <a:xfrm>
            <a:off x="902120" y="0"/>
            <a:ext cx="733976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br>
              <a:rPr lang="en"/>
            </a:br>
            <a:endParaRPr/>
          </a:p>
        </p:txBody>
      </p:sp>
      <p:pic>
        <p:nvPicPr>
          <p:cNvPr descr="A blue and green squares with numbers&#10;&#10;Description automatically generated with medium confidence" id="435" name="Google Shape;435;p10"/>
          <p:cNvPicPr preferRelativeResize="0"/>
          <p:nvPr/>
        </p:nvPicPr>
        <p:blipFill rotWithShape="1">
          <a:blip r:embed="rId3">
            <a:alphaModFix/>
          </a:blip>
          <a:srcRect b="0" l="0" r="0" t="0"/>
          <a:stretch/>
        </p:blipFill>
        <p:spPr>
          <a:xfrm>
            <a:off x="847097" y="445025"/>
            <a:ext cx="7772400" cy="4533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Business Scenario</a:t>
            </a:r>
            <a:endParaRPr b="1"/>
          </a:p>
        </p:txBody>
      </p:sp>
      <p:sp>
        <p:nvSpPr>
          <p:cNvPr id="254" name="Google Shape;254;p2"/>
          <p:cNvSpPr txBox="1"/>
          <p:nvPr>
            <p:ph idx="4294967295" type="title"/>
          </p:nvPr>
        </p:nvSpPr>
        <p:spPr>
          <a:xfrm>
            <a:off x="5879432" y="1500573"/>
            <a:ext cx="2544600" cy="698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1800"/>
              <a:t>Client’s Pain Point</a:t>
            </a:r>
            <a:endParaRPr sz="1800"/>
          </a:p>
        </p:txBody>
      </p:sp>
      <p:sp>
        <p:nvSpPr>
          <p:cNvPr id="255" name="Google Shape;255;p2"/>
          <p:cNvSpPr txBox="1"/>
          <p:nvPr>
            <p:ph idx="4294967295" type="subTitle"/>
          </p:nvPr>
        </p:nvSpPr>
        <p:spPr>
          <a:xfrm>
            <a:off x="5879425" y="2259875"/>
            <a:ext cx="2803800" cy="165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iro"/>
              <a:buNone/>
            </a:pPr>
            <a:r>
              <a:rPr i="0" lang="en" sz="1400" u="none" cap="none" strike="noStrike">
                <a:solidFill>
                  <a:srgbClr val="1F1F1F"/>
                </a:solidFill>
                <a:highlight>
                  <a:srgbClr val="FFFFFF"/>
                </a:highlight>
              </a:rPr>
              <a:t>A startup retail</a:t>
            </a:r>
            <a:r>
              <a:rPr lang="en" sz="1400">
                <a:solidFill>
                  <a:srgbClr val="1F1F1F"/>
                </a:solidFill>
                <a:highlight>
                  <a:srgbClr val="FFFFFF"/>
                </a:highlight>
              </a:rPr>
              <a:t> company </a:t>
            </a:r>
            <a:r>
              <a:rPr i="0" lang="en" sz="1400" u="none" cap="none" strike="noStrike">
                <a:solidFill>
                  <a:srgbClr val="1F1F1F"/>
                </a:solidFill>
                <a:highlight>
                  <a:srgbClr val="FFFFFF"/>
                </a:highlight>
              </a:rPr>
              <a:t>is growing exponentially</a:t>
            </a:r>
            <a:r>
              <a:rPr lang="en" sz="1400">
                <a:solidFill>
                  <a:srgbClr val="1F1F1F"/>
                </a:solidFill>
                <a:highlight>
                  <a:srgbClr val="FFFFFF"/>
                </a:highlight>
              </a:rPr>
              <a:t>- </a:t>
            </a:r>
            <a:r>
              <a:rPr i="0" lang="en" sz="1400" u="none" cap="none" strike="noStrike">
                <a:solidFill>
                  <a:srgbClr val="1F1F1F"/>
                </a:solidFill>
                <a:highlight>
                  <a:srgbClr val="FFFFFF"/>
                </a:highlight>
              </a:rPr>
              <a:t>t</a:t>
            </a:r>
            <a:r>
              <a:rPr lang="en" sz="1400">
                <a:solidFill>
                  <a:srgbClr val="1F1F1F"/>
                </a:solidFill>
                <a:highlight>
                  <a:srgbClr val="FFFFFF"/>
                </a:highlight>
              </a:rPr>
              <a:t>his </a:t>
            </a:r>
            <a:r>
              <a:rPr i="0" lang="en" sz="1400" u="none" cap="none" strike="noStrike">
                <a:solidFill>
                  <a:srgbClr val="1F1F1F"/>
                </a:solidFill>
                <a:highlight>
                  <a:srgbClr val="FFFFFF"/>
                </a:highlight>
              </a:rPr>
              <a:t>clothing e-commerce business found that using Excel to manage its data is becoming too problematic. In its expan</a:t>
            </a:r>
            <a:r>
              <a:rPr lang="en" sz="1400">
                <a:solidFill>
                  <a:srgbClr val="1F1F1F"/>
                </a:solidFill>
                <a:highlight>
                  <a:srgbClr val="FFFFFF"/>
                </a:highlight>
              </a:rPr>
              <a:t>sion,</a:t>
            </a:r>
            <a:r>
              <a:rPr i="0" lang="en" sz="1400" u="none" cap="none" strike="noStrike">
                <a:solidFill>
                  <a:srgbClr val="1F1F1F"/>
                </a:solidFill>
                <a:highlight>
                  <a:srgbClr val="FFFFFF"/>
                </a:highlight>
              </a:rPr>
              <a:t> </a:t>
            </a:r>
            <a:r>
              <a:rPr lang="en" sz="1400">
                <a:solidFill>
                  <a:srgbClr val="1F1F1F"/>
                </a:solidFill>
                <a:highlight>
                  <a:srgbClr val="FFFFFF"/>
                </a:highlight>
              </a:rPr>
              <a:t>t</a:t>
            </a:r>
            <a:r>
              <a:rPr i="0" lang="en" sz="1400" u="none" cap="none" strike="noStrike">
                <a:solidFill>
                  <a:srgbClr val="1F1F1F"/>
                </a:solidFill>
                <a:highlight>
                  <a:srgbClr val="FFFFFF"/>
                </a:highlight>
              </a:rPr>
              <a:t>hey need a holistic database application that can help track inventory, sales and customer information.  </a:t>
            </a:r>
            <a:endParaRPr i="0" sz="1400" u="none" cap="none" strike="noStrike">
              <a:solidFill>
                <a:srgbClr val="1F1F1F"/>
              </a:solidFill>
              <a:highlight>
                <a:srgbClr val="FFFFFF"/>
              </a:highlight>
            </a:endParaRPr>
          </a:p>
        </p:txBody>
      </p:sp>
      <p:sp>
        <p:nvSpPr>
          <p:cNvPr id="256" name="Google Shape;256;p2"/>
          <p:cNvSpPr txBox="1"/>
          <p:nvPr/>
        </p:nvSpPr>
        <p:spPr>
          <a:xfrm>
            <a:off x="981900" y="4350500"/>
            <a:ext cx="7180200" cy="25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sng" cap="none" strike="noStrike">
              <a:solidFill>
                <a:schemeClr val="dk1"/>
              </a:solidFill>
              <a:latin typeface="Cairo"/>
              <a:ea typeface="Cairo"/>
              <a:cs typeface="Cairo"/>
              <a:sym typeface="Cairo"/>
            </a:endParaRPr>
          </a:p>
        </p:txBody>
      </p:sp>
      <p:pic>
        <p:nvPicPr>
          <p:cNvPr id="257" name="Google Shape;257;p2"/>
          <p:cNvPicPr preferRelativeResize="0"/>
          <p:nvPr/>
        </p:nvPicPr>
        <p:blipFill rotWithShape="1">
          <a:blip r:embed="rId3">
            <a:alphaModFix/>
          </a:blip>
          <a:srcRect b="0" l="0" r="0" t="0"/>
          <a:stretch/>
        </p:blipFill>
        <p:spPr>
          <a:xfrm>
            <a:off x="6017675" y="445025"/>
            <a:ext cx="2461123" cy="698199"/>
          </a:xfrm>
          <a:prstGeom prst="rect">
            <a:avLst/>
          </a:prstGeom>
          <a:noFill/>
          <a:ln>
            <a:noFill/>
          </a:ln>
        </p:spPr>
      </p:pic>
      <p:pic>
        <p:nvPicPr>
          <p:cNvPr id="258" name="Google Shape;258;p2"/>
          <p:cNvPicPr preferRelativeResize="0"/>
          <p:nvPr/>
        </p:nvPicPr>
        <p:blipFill rotWithShape="1">
          <a:blip r:embed="rId4">
            <a:alphaModFix/>
          </a:blip>
          <a:srcRect b="0" l="0" r="0" t="0"/>
          <a:stretch/>
        </p:blipFill>
        <p:spPr>
          <a:xfrm>
            <a:off x="847900" y="1170125"/>
            <a:ext cx="4288893" cy="3027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br>
              <a:rPr lang="en"/>
            </a:br>
            <a:endParaRPr/>
          </a:p>
        </p:txBody>
      </p:sp>
      <p:pic>
        <p:nvPicPr>
          <p:cNvPr descr="A graph of a number of blue and white bars&#10;&#10;Description automatically generated" id="441" name="Google Shape;441;p11"/>
          <p:cNvPicPr preferRelativeResize="0"/>
          <p:nvPr/>
        </p:nvPicPr>
        <p:blipFill rotWithShape="1">
          <a:blip r:embed="rId3">
            <a:alphaModFix/>
          </a:blip>
          <a:srcRect b="0" l="0" r="0" t="0"/>
          <a:stretch/>
        </p:blipFill>
        <p:spPr>
          <a:xfrm>
            <a:off x="610737" y="0"/>
            <a:ext cx="7772400" cy="50460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br>
              <a:rPr lang="en"/>
            </a:br>
            <a:endParaRPr/>
          </a:p>
        </p:txBody>
      </p:sp>
      <p:pic>
        <p:nvPicPr>
          <p:cNvPr descr="A screenshot of a graph&#10;&#10;Description automatically generated" id="447" name="Google Shape;447;p12"/>
          <p:cNvPicPr preferRelativeResize="0"/>
          <p:nvPr/>
        </p:nvPicPr>
        <p:blipFill rotWithShape="1">
          <a:blip r:embed="rId3">
            <a:alphaModFix/>
          </a:blip>
          <a:srcRect b="0" l="0" r="0" t="0"/>
          <a:stretch/>
        </p:blipFill>
        <p:spPr>
          <a:xfrm>
            <a:off x="916847" y="0"/>
            <a:ext cx="7310306"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br>
              <a:rPr lang="en"/>
            </a:br>
            <a:endParaRPr/>
          </a:p>
        </p:txBody>
      </p:sp>
      <p:pic>
        <p:nvPicPr>
          <p:cNvPr descr="A screenshot of a computer&#10;&#10;Description automatically generated" id="453" name="Google Shape;453;p13"/>
          <p:cNvPicPr preferRelativeResize="0"/>
          <p:nvPr/>
        </p:nvPicPr>
        <p:blipFill rotWithShape="1">
          <a:blip r:embed="rId3">
            <a:alphaModFix/>
          </a:blip>
          <a:srcRect b="0" l="0" r="0" t="0"/>
          <a:stretch/>
        </p:blipFill>
        <p:spPr>
          <a:xfrm>
            <a:off x="1440000" y="448026"/>
            <a:ext cx="5939625" cy="4695474"/>
          </a:xfrm>
          <a:prstGeom prst="rect">
            <a:avLst/>
          </a:prstGeom>
          <a:noFill/>
          <a:ln>
            <a:noFill/>
          </a:ln>
        </p:spPr>
      </p:pic>
      <p:sp>
        <p:nvSpPr>
          <p:cNvPr id="454" name="Google Shape;454;p13"/>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Space Grotesk"/>
              <a:buNone/>
            </a:pPr>
            <a:r>
              <a:rPr b="0" i="0" lang="en" sz="3000" u="none" cap="none" strike="noStrike">
                <a:solidFill>
                  <a:schemeClr val="dk1"/>
                </a:solidFill>
                <a:latin typeface="Space Grotesk"/>
                <a:ea typeface="Space Grotesk"/>
                <a:cs typeface="Space Grotesk"/>
                <a:sym typeface="Space Grotesk"/>
              </a:rPr>
              <a:t>Dashboard 1:</a:t>
            </a:r>
            <a:br>
              <a:rPr b="0" i="0" lang="en" sz="3000" u="none" cap="none" strike="noStrike">
                <a:solidFill>
                  <a:schemeClr val="dk1"/>
                </a:solidFill>
                <a:latin typeface="Space Grotesk"/>
                <a:ea typeface="Space Grotesk"/>
                <a:cs typeface="Space Grotesk"/>
                <a:sym typeface="Space Grotesk"/>
              </a:rPr>
            </a:br>
            <a:endParaRPr b="0" i="0" sz="3000" u="none" cap="none" strike="noStrike">
              <a:solidFill>
                <a:schemeClr val="dk1"/>
              </a:solidFill>
              <a:latin typeface="Space Grotesk"/>
              <a:ea typeface="Space Grotesk"/>
              <a:cs typeface="Space Grotesk"/>
              <a:sym typeface="Space Grotes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4"/>
          <p:cNvSpPr txBox="1"/>
          <p:nvPr>
            <p:ph type="title"/>
          </p:nvPr>
        </p:nvSpPr>
        <p:spPr>
          <a:xfrm>
            <a:off x="529169" y="-73032"/>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Dashboard 2:</a:t>
            </a:r>
            <a:endParaRPr/>
          </a:p>
        </p:txBody>
      </p:sp>
      <p:pic>
        <p:nvPicPr>
          <p:cNvPr descr="A screenshot of a graph&#10;&#10;Description automatically generated" id="460" name="Google Shape;460;p14"/>
          <p:cNvPicPr preferRelativeResize="0"/>
          <p:nvPr/>
        </p:nvPicPr>
        <p:blipFill rotWithShape="1">
          <a:blip r:embed="rId3">
            <a:alphaModFix/>
          </a:blip>
          <a:srcRect b="0" l="0" r="0" t="0"/>
          <a:stretch/>
        </p:blipFill>
        <p:spPr>
          <a:xfrm>
            <a:off x="1948070" y="499668"/>
            <a:ext cx="5880602" cy="46438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
          <p:cNvSpPr txBox="1"/>
          <p:nvPr>
            <p:ph type="title"/>
          </p:nvPr>
        </p:nvSpPr>
        <p:spPr>
          <a:xfrm>
            <a:off x="635400" y="3989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Purpose</a:t>
            </a:r>
            <a:r>
              <a:rPr lang="en"/>
              <a:t> </a:t>
            </a:r>
            <a:endParaRPr/>
          </a:p>
        </p:txBody>
      </p:sp>
      <p:sp>
        <p:nvSpPr>
          <p:cNvPr id="264" name="Google Shape;264;p3"/>
          <p:cNvSpPr txBox="1"/>
          <p:nvPr>
            <p:ph idx="7" type="subTitle"/>
          </p:nvPr>
        </p:nvSpPr>
        <p:spPr>
          <a:xfrm>
            <a:off x="1130012" y="2345142"/>
            <a:ext cx="21327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Track Inventory Levels</a:t>
            </a:r>
            <a:endParaRPr/>
          </a:p>
        </p:txBody>
      </p:sp>
      <p:sp>
        <p:nvSpPr>
          <p:cNvPr id="265" name="Google Shape;265;p3"/>
          <p:cNvSpPr txBox="1"/>
          <p:nvPr>
            <p:ph idx="8" type="subTitle"/>
          </p:nvPr>
        </p:nvSpPr>
        <p:spPr>
          <a:xfrm>
            <a:off x="3743163" y="2502216"/>
            <a:ext cx="1972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Record Sales Transactions</a:t>
            </a:r>
            <a:endParaRPr/>
          </a:p>
        </p:txBody>
      </p:sp>
      <p:sp>
        <p:nvSpPr>
          <p:cNvPr id="266" name="Google Shape;266;p3"/>
          <p:cNvSpPr txBox="1"/>
          <p:nvPr>
            <p:ph idx="13" type="subTitle"/>
          </p:nvPr>
        </p:nvSpPr>
        <p:spPr>
          <a:xfrm>
            <a:off x="1981562" y="3800442"/>
            <a:ext cx="1975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Track Customer Information</a:t>
            </a:r>
            <a:endParaRPr/>
          </a:p>
        </p:txBody>
      </p:sp>
      <p:sp>
        <p:nvSpPr>
          <p:cNvPr id="267" name="Google Shape;267;p3"/>
          <p:cNvSpPr txBox="1"/>
          <p:nvPr>
            <p:ph idx="14" type="subTitle"/>
          </p:nvPr>
        </p:nvSpPr>
        <p:spPr>
          <a:xfrm>
            <a:off x="4602513" y="3800442"/>
            <a:ext cx="19722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Reporting &amp; Analysis</a:t>
            </a:r>
            <a:endParaRPr/>
          </a:p>
        </p:txBody>
      </p:sp>
      <p:grpSp>
        <p:nvGrpSpPr>
          <p:cNvPr id="268" name="Google Shape;268;p3"/>
          <p:cNvGrpSpPr/>
          <p:nvPr/>
        </p:nvGrpSpPr>
        <p:grpSpPr>
          <a:xfrm>
            <a:off x="3338459" y="2345160"/>
            <a:ext cx="329194" cy="329202"/>
            <a:chOff x="3282325" y="2035675"/>
            <a:chExt cx="459575" cy="454825"/>
          </a:xfrm>
        </p:grpSpPr>
        <p:sp>
          <p:nvSpPr>
            <p:cNvPr id="269" name="Google Shape;269;p3"/>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0" name="Google Shape;270;p3"/>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1" name="Google Shape;271;p3"/>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2" name="Google Shape;272;p3"/>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73" name="Google Shape;273;p3"/>
          <p:cNvGrpSpPr/>
          <p:nvPr/>
        </p:nvGrpSpPr>
        <p:grpSpPr>
          <a:xfrm>
            <a:off x="725062" y="2345173"/>
            <a:ext cx="329177" cy="329180"/>
            <a:chOff x="-46401050" y="2333325"/>
            <a:chExt cx="300125" cy="300100"/>
          </a:xfrm>
        </p:grpSpPr>
        <p:sp>
          <p:nvSpPr>
            <p:cNvPr id="274" name="Google Shape;274;p3"/>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 name="Google Shape;278;p3"/>
          <p:cNvGrpSpPr/>
          <p:nvPr/>
        </p:nvGrpSpPr>
        <p:grpSpPr>
          <a:xfrm>
            <a:off x="4273333" y="3569471"/>
            <a:ext cx="329185" cy="329180"/>
            <a:chOff x="-47160325" y="1974175"/>
            <a:chExt cx="301700" cy="300100"/>
          </a:xfrm>
        </p:grpSpPr>
        <p:sp>
          <p:nvSpPr>
            <p:cNvPr id="279" name="Google Shape;279;p3"/>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 name="Google Shape;281;p3"/>
          <p:cNvSpPr/>
          <p:nvPr/>
        </p:nvSpPr>
        <p:spPr>
          <a:xfrm>
            <a:off x="1554648" y="3555434"/>
            <a:ext cx="314961" cy="35727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
          <p:cNvSpPr txBox="1"/>
          <p:nvPr>
            <p:ph idx="1" type="subTitle"/>
          </p:nvPr>
        </p:nvSpPr>
        <p:spPr>
          <a:xfrm>
            <a:off x="635400" y="1055063"/>
            <a:ext cx="6974400" cy="65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700"/>
              <a:t>The purpose of our SQL Database Proposal is to help our client manage their business data more efficiently and effectively, in order to make more informed decisions and optimize reporting and analytics. </a:t>
            </a:r>
            <a:endParaRPr sz="1700"/>
          </a:p>
        </p:txBody>
      </p:sp>
      <p:grpSp>
        <p:nvGrpSpPr>
          <p:cNvPr id="283" name="Google Shape;283;p3"/>
          <p:cNvGrpSpPr/>
          <p:nvPr/>
        </p:nvGrpSpPr>
        <p:grpSpPr>
          <a:xfrm>
            <a:off x="5834259" y="2304638"/>
            <a:ext cx="420796" cy="423033"/>
            <a:chOff x="-3852025" y="2764950"/>
            <a:chExt cx="291450" cy="293000"/>
          </a:xfrm>
        </p:grpSpPr>
        <p:sp>
          <p:nvSpPr>
            <p:cNvPr id="284" name="Google Shape;284;p3"/>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3"/>
          <p:cNvSpPr txBox="1"/>
          <p:nvPr>
            <p:ph idx="8" type="subTitle"/>
          </p:nvPr>
        </p:nvSpPr>
        <p:spPr>
          <a:xfrm>
            <a:off x="6373925" y="1897300"/>
            <a:ext cx="2548800" cy="97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Efficiency, Accuracy &amp; Data Integrity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Questions the Database will answer:</a:t>
            </a:r>
            <a:endParaRPr b="1"/>
          </a:p>
        </p:txBody>
      </p:sp>
      <p:sp>
        <p:nvSpPr>
          <p:cNvPr id="292" name="Google Shape;292;p4"/>
          <p:cNvSpPr txBox="1"/>
          <p:nvPr>
            <p:ph idx="3" type="subTitle"/>
          </p:nvPr>
        </p:nvSpPr>
        <p:spPr>
          <a:xfrm>
            <a:off x="1313363" y="1447175"/>
            <a:ext cx="7053900" cy="55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What Products are in Stock and how many units of each product do I have?</a:t>
            </a:r>
            <a:endParaRPr/>
          </a:p>
        </p:txBody>
      </p:sp>
      <p:sp>
        <p:nvSpPr>
          <p:cNvPr id="293" name="Google Shape;293;p4"/>
          <p:cNvSpPr txBox="1"/>
          <p:nvPr>
            <p:ph idx="3" type="subTitle"/>
          </p:nvPr>
        </p:nvSpPr>
        <p:spPr>
          <a:xfrm>
            <a:off x="1313363" y="2137478"/>
            <a:ext cx="7053900" cy="55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What Products have been sold and how much revenue have they generated?</a:t>
            </a:r>
            <a:endParaRPr/>
          </a:p>
        </p:txBody>
      </p:sp>
      <p:sp>
        <p:nvSpPr>
          <p:cNvPr id="294" name="Google Shape;294;p4"/>
          <p:cNvSpPr txBox="1"/>
          <p:nvPr>
            <p:ph idx="3" type="subTitle"/>
          </p:nvPr>
        </p:nvSpPr>
        <p:spPr>
          <a:xfrm>
            <a:off x="1313363" y="2827782"/>
            <a:ext cx="7053900" cy="55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What are the best selling products? Which customers have the highest ARPU?</a:t>
            </a:r>
            <a:endParaRPr/>
          </a:p>
        </p:txBody>
      </p:sp>
      <p:sp>
        <p:nvSpPr>
          <p:cNvPr id="295" name="Google Shape;295;p4"/>
          <p:cNvSpPr txBox="1"/>
          <p:nvPr>
            <p:ph idx="3" type="subTitle"/>
          </p:nvPr>
        </p:nvSpPr>
        <p:spPr>
          <a:xfrm>
            <a:off x="1313351" y="3352787"/>
            <a:ext cx="7053900" cy="55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What is the sales trend overtime, per quarter, per year?</a:t>
            </a:r>
            <a:endParaRPr/>
          </a:p>
        </p:txBody>
      </p:sp>
      <p:sp>
        <p:nvSpPr>
          <p:cNvPr id="296" name="Google Shape;296;p4"/>
          <p:cNvSpPr txBox="1"/>
          <p:nvPr>
            <p:ph idx="3" type="subTitle"/>
          </p:nvPr>
        </p:nvSpPr>
        <p:spPr>
          <a:xfrm>
            <a:off x="1313351" y="4035362"/>
            <a:ext cx="7053900" cy="55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Which are my slowest-selling products? Should I consider discontinuing such product?</a:t>
            </a:r>
            <a:endParaRPr/>
          </a:p>
        </p:txBody>
      </p:sp>
      <p:grpSp>
        <p:nvGrpSpPr>
          <p:cNvPr id="297" name="Google Shape;297;p4"/>
          <p:cNvGrpSpPr/>
          <p:nvPr/>
        </p:nvGrpSpPr>
        <p:grpSpPr>
          <a:xfrm>
            <a:off x="809816" y="3574641"/>
            <a:ext cx="316142" cy="309326"/>
            <a:chOff x="3282325" y="2035675"/>
            <a:chExt cx="459575" cy="454825"/>
          </a:xfrm>
        </p:grpSpPr>
        <p:sp>
          <p:nvSpPr>
            <p:cNvPr id="298" name="Google Shape;298;p4"/>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99" name="Google Shape;299;p4"/>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00" name="Google Shape;300;p4"/>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01" name="Google Shape;301;p4"/>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02" name="Google Shape;302;p4"/>
          <p:cNvGrpSpPr/>
          <p:nvPr/>
        </p:nvGrpSpPr>
        <p:grpSpPr>
          <a:xfrm>
            <a:off x="779737" y="1469749"/>
            <a:ext cx="349097" cy="343325"/>
            <a:chOff x="-62150375" y="2297875"/>
            <a:chExt cx="314275" cy="315875"/>
          </a:xfrm>
        </p:grpSpPr>
        <p:sp>
          <p:nvSpPr>
            <p:cNvPr id="303" name="Google Shape;303;p4"/>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 name="Google Shape;308;p4"/>
          <p:cNvGrpSpPr/>
          <p:nvPr/>
        </p:nvGrpSpPr>
        <p:grpSpPr>
          <a:xfrm>
            <a:off x="776728" y="2191416"/>
            <a:ext cx="355234" cy="346314"/>
            <a:chOff x="-63666550" y="2278975"/>
            <a:chExt cx="319800" cy="318625"/>
          </a:xfrm>
        </p:grpSpPr>
        <p:sp>
          <p:nvSpPr>
            <p:cNvPr id="309" name="Google Shape;309;p4"/>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 name="Google Shape;311;p4"/>
          <p:cNvGrpSpPr/>
          <p:nvPr/>
        </p:nvGrpSpPr>
        <p:grpSpPr>
          <a:xfrm>
            <a:off x="782362" y="2882406"/>
            <a:ext cx="343848" cy="347591"/>
            <a:chOff x="-62148000" y="1930075"/>
            <a:chExt cx="309550" cy="319800"/>
          </a:xfrm>
        </p:grpSpPr>
        <p:sp>
          <p:nvSpPr>
            <p:cNvPr id="312" name="Google Shape;312;p4"/>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4"/>
          <p:cNvGrpSpPr/>
          <p:nvPr/>
        </p:nvGrpSpPr>
        <p:grpSpPr>
          <a:xfrm>
            <a:off x="779549" y="4147431"/>
            <a:ext cx="344141" cy="334020"/>
            <a:chOff x="-33676975" y="2275050"/>
            <a:chExt cx="295375" cy="293000"/>
          </a:xfrm>
        </p:grpSpPr>
        <p:sp>
          <p:nvSpPr>
            <p:cNvPr id="315" name="Google Shape;315;p4"/>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16" name="Google Shape;316;p4"/>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317" name="Google Shape;317;p4"/>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
          <p:cNvSpPr txBox="1"/>
          <p:nvPr>
            <p:ph idx="6" type="subTitle"/>
          </p:nvPr>
        </p:nvSpPr>
        <p:spPr>
          <a:xfrm>
            <a:off x="1225675" y="3486950"/>
            <a:ext cx="3218700" cy="1269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
                <a:latin typeface="Space Grotesk"/>
                <a:ea typeface="Space Grotesk"/>
                <a:cs typeface="Space Grotesk"/>
                <a:sym typeface="Space Grotesk"/>
              </a:rPr>
              <a:t>Loyalty Program- 4 Tiers</a:t>
            </a:r>
            <a:endParaRPr b="1">
              <a:latin typeface="Space Grotesk"/>
              <a:ea typeface="Space Grotesk"/>
              <a:cs typeface="Space Grotesk"/>
              <a:sym typeface="Space Grotesk"/>
            </a:endParaRPr>
          </a:p>
          <a:p>
            <a:pPr indent="0" lvl="0" marL="0" rtl="0" algn="l">
              <a:lnSpc>
                <a:spcPct val="100000"/>
              </a:lnSpc>
              <a:spcBef>
                <a:spcPts val="0"/>
              </a:spcBef>
              <a:spcAft>
                <a:spcPts val="0"/>
              </a:spcAft>
              <a:buSzPts val="2400"/>
              <a:buNone/>
            </a:pPr>
            <a:r>
              <a:rPr lang="en"/>
              <a:t>Bronze = &lt; $100 spent </a:t>
            </a:r>
            <a:endParaRPr/>
          </a:p>
          <a:p>
            <a:pPr indent="0" lvl="0" marL="0" rtl="0" algn="l">
              <a:lnSpc>
                <a:spcPct val="100000"/>
              </a:lnSpc>
              <a:spcBef>
                <a:spcPts val="0"/>
              </a:spcBef>
              <a:spcAft>
                <a:spcPts val="0"/>
              </a:spcAft>
              <a:buSzPts val="2400"/>
              <a:buNone/>
            </a:pPr>
            <a:r>
              <a:rPr lang="en"/>
              <a:t>Silver = Between $100 and $200 spent</a:t>
            </a:r>
            <a:endParaRPr/>
          </a:p>
          <a:p>
            <a:pPr indent="0" lvl="0" marL="0" rtl="0" algn="l">
              <a:lnSpc>
                <a:spcPct val="100000"/>
              </a:lnSpc>
              <a:spcBef>
                <a:spcPts val="0"/>
              </a:spcBef>
              <a:spcAft>
                <a:spcPts val="0"/>
              </a:spcAft>
              <a:buSzPts val="2400"/>
              <a:buNone/>
            </a:pPr>
            <a:r>
              <a:rPr lang="en"/>
              <a:t>Gold = Between $200 and $300 spent</a:t>
            </a:r>
            <a:endParaRPr/>
          </a:p>
          <a:p>
            <a:pPr indent="0" lvl="0" marL="0" rtl="0" algn="l">
              <a:lnSpc>
                <a:spcPct val="100000"/>
              </a:lnSpc>
              <a:spcBef>
                <a:spcPts val="0"/>
              </a:spcBef>
              <a:spcAft>
                <a:spcPts val="0"/>
              </a:spcAft>
              <a:buSzPts val="2400"/>
              <a:buNone/>
            </a:pPr>
            <a:r>
              <a:rPr lang="en"/>
              <a:t>Platinum: $300+ spent</a:t>
            </a:r>
            <a:endParaRPr/>
          </a:p>
        </p:txBody>
      </p:sp>
      <p:sp>
        <p:nvSpPr>
          <p:cNvPr id="323" name="Google Shape;323;p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Assumptions &amp; Business Rules</a:t>
            </a:r>
            <a:endParaRPr b="1"/>
          </a:p>
        </p:txBody>
      </p:sp>
      <p:sp>
        <p:nvSpPr>
          <p:cNvPr id="324" name="Google Shape;324;p5"/>
          <p:cNvSpPr txBox="1"/>
          <p:nvPr>
            <p:ph idx="5" type="subTitle"/>
          </p:nvPr>
        </p:nvSpPr>
        <p:spPr>
          <a:xfrm>
            <a:off x="1225675" y="1536100"/>
            <a:ext cx="2790000" cy="967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Each product has an individual SKU, orders can be compiled of many different products</a:t>
            </a:r>
            <a:endParaRPr/>
          </a:p>
        </p:txBody>
      </p:sp>
      <p:sp>
        <p:nvSpPr>
          <p:cNvPr id="325" name="Google Shape;325;p5"/>
          <p:cNvSpPr txBox="1"/>
          <p:nvPr>
            <p:ph idx="7" type="subTitle"/>
          </p:nvPr>
        </p:nvSpPr>
        <p:spPr>
          <a:xfrm>
            <a:off x="5052100" y="1257250"/>
            <a:ext cx="3834300" cy="1525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Each customer is assigned a unique CustomerID which is utilized for a loyalty program- to track overall spending in orders and encourage further purchases</a:t>
            </a:r>
            <a:endParaRPr/>
          </a:p>
        </p:txBody>
      </p:sp>
      <p:sp>
        <p:nvSpPr>
          <p:cNvPr id="326" name="Google Shape;326;p5"/>
          <p:cNvSpPr txBox="1"/>
          <p:nvPr>
            <p:ph idx="8" type="subTitle"/>
          </p:nvPr>
        </p:nvSpPr>
        <p:spPr>
          <a:xfrm>
            <a:off x="5099950" y="4016750"/>
            <a:ext cx="3738600" cy="740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Due to the nature of our business scenario, a </a:t>
            </a:r>
            <a:r>
              <a:rPr lang="en"/>
              <a:t>given employee will process more than one order, but a given order will be processed by one employee</a:t>
            </a:r>
            <a:endParaRPr/>
          </a:p>
        </p:txBody>
      </p:sp>
      <p:grpSp>
        <p:nvGrpSpPr>
          <p:cNvPr id="327" name="Google Shape;327;p5"/>
          <p:cNvGrpSpPr/>
          <p:nvPr/>
        </p:nvGrpSpPr>
        <p:grpSpPr>
          <a:xfrm>
            <a:off x="4631496" y="1425509"/>
            <a:ext cx="329201" cy="329201"/>
            <a:chOff x="5648375" y="238125"/>
            <a:chExt cx="483125" cy="483125"/>
          </a:xfrm>
        </p:grpSpPr>
        <p:sp>
          <p:nvSpPr>
            <p:cNvPr id="328" name="Google Shape;328;p5"/>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29" name="Google Shape;329;p5"/>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0" name="Google Shape;330;p5"/>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1" name="Google Shape;331;p5"/>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2" name="Google Shape;332;p5"/>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3" name="Google Shape;333;p5"/>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4" name="Google Shape;334;p5"/>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5" name="Google Shape;335;p5"/>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6" name="Google Shape;336;p5"/>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7" name="Google Shape;337;p5"/>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38" name="Google Shape;338;p5"/>
          <p:cNvSpPr/>
          <p:nvPr/>
        </p:nvSpPr>
        <p:spPr>
          <a:xfrm>
            <a:off x="804027" y="1425509"/>
            <a:ext cx="329170" cy="311403"/>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339" name="Google Shape;339;p5"/>
          <p:cNvGrpSpPr/>
          <p:nvPr/>
        </p:nvGrpSpPr>
        <p:grpSpPr>
          <a:xfrm>
            <a:off x="4626801" y="3095818"/>
            <a:ext cx="338591" cy="329186"/>
            <a:chOff x="-31889075" y="2658950"/>
            <a:chExt cx="302475" cy="290775"/>
          </a:xfrm>
        </p:grpSpPr>
        <p:sp>
          <p:nvSpPr>
            <p:cNvPr id="340" name="Google Shape;340;p5"/>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 name="Google Shape;342;p5"/>
          <p:cNvGrpSpPr/>
          <p:nvPr/>
        </p:nvGrpSpPr>
        <p:grpSpPr>
          <a:xfrm>
            <a:off x="777477" y="3095818"/>
            <a:ext cx="382269" cy="329184"/>
            <a:chOff x="-45664625" y="2352225"/>
            <a:chExt cx="300125" cy="263875"/>
          </a:xfrm>
        </p:grpSpPr>
        <p:sp>
          <p:nvSpPr>
            <p:cNvPr id="343" name="Google Shape;343;p5"/>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g1ec62541d6f_0_1"/>
          <p:cNvPicPr preferRelativeResize="0"/>
          <p:nvPr/>
        </p:nvPicPr>
        <p:blipFill>
          <a:blip r:embed="rId3">
            <a:alphaModFix/>
          </a:blip>
          <a:stretch>
            <a:fillRect/>
          </a:stretch>
        </p:blipFill>
        <p:spPr>
          <a:xfrm>
            <a:off x="434800" y="152400"/>
            <a:ext cx="8256275" cy="4767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7"/>
          <p:cNvPicPr preferRelativeResize="0"/>
          <p:nvPr/>
        </p:nvPicPr>
        <p:blipFill>
          <a:blip r:embed="rId3">
            <a:alphaModFix/>
          </a:blip>
          <a:stretch>
            <a:fillRect/>
          </a:stretch>
        </p:blipFill>
        <p:spPr>
          <a:xfrm>
            <a:off x="2172200" y="1"/>
            <a:ext cx="6971793" cy="5143500"/>
          </a:xfrm>
          <a:prstGeom prst="rect">
            <a:avLst/>
          </a:prstGeom>
          <a:noFill/>
          <a:ln>
            <a:noFill/>
          </a:ln>
        </p:spPr>
      </p:pic>
      <p:sp>
        <p:nvSpPr>
          <p:cNvPr id="360" name="Google Shape;360;p7"/>
          <p:cNvSpPr txBox="1"/>
          <p:nvPr>
            <p:ph type="title"/>
          </p:nvPr>
        </p:nvSpPr>
        <p:spPr>
          <a:xfrm>
            <a:off x="169725" y="183075"/>
            <a:ext cx="3993300" cy="98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t>Logical Schema</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ec62541d6f_0_25"/>
          <p:cNvSpPr txBox="1"/>
          <p:nvPr>
            <p:ph type="title"/>
          </p:nvPr>
        </p:nvSpPr>
        <p:spPr>
          <a:xfrm>
            <a:off x="135800" y="259400"/>
            <a:ext cx="3993300" cy="98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400"/>
              <a:t>Order table</a:t>
            </a:r>
            <a:endParaRPr b="1" sz="2400"/>
          </a:p>
        </p:txBody>
      </p:sp>
      <p:pic>
        <p:nvPicPr>
          <p:cNvPr id="366" name="Google Shape;366;g1ec62541d6f_0_25"/>
          <p:cNvPicPr preferRelativeResize="0"/>
          <p:nvPr/>
        </p:nvPicPr>
        <p:blipFill rotWithShape="1">
          <a:blip r:embed="rId3">
            <a:alphaModFix/>
          </a:blip>
          <a:srcRect b="15908" l="21688" r="25795" t="42217"/>
          <a:stretch/>
        </p:blipFill>
        <p:spPr>
          <a:xfrm>
            <a:off x="212125" y="724975"/>
            <a:ext cx="8410651" cy="377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g1ec62541d6f_0_6"/>
          <p:cNvPicPr preferRelativeResize="0"/>
          <p:nvPr/>
        </p:nvPicPr>
        <p:blipFill rotWithShape="1">
          <a:blip r:embed="rId3">
            <a:alphaModFix/>
          </a:blip>
          <a:srcRect b="16737" l="20089" r="55218" t="48084"/>
          <a:stretch/>
        </p:blipFill>
        <p:spPr>
          <a:xfrm>
            <a:off x="322350" y="703175"/>
            <a:ext cx="3896602" cy="3122674"/>
          </a:xfrm>
          <a:prstGeom prst="rect">
            <a:avLst/>
          </a:prstGeom>
          <a:noFill/>
          <a:ln>
            <a:noFill/>
          </a:ln>
        </p:spPr>
      </p:pic>
      <p:pic>
        <p:nvPicPr>
          <p:cNvPr id="372" name="Google Shape;372;g1ec62541d6f_0_6"/>
          <p:cNvPicPr preferRelativeResize="0"/>
          <p:nvPr/>
        </p:nvPicPr>
        <p:blipFill rotWithShape="1">
          <a:blip r:embed="rId4">
            <a:alphaModFix/>
          </a:blip>
          <a:srcRect b="16349" l="21328" r="50884" t="48316"/>
          <a:stretch/>
        </p:blipFill>
        <p:spPr>
          <a:xfrm>
            <a:off x="4626275" y="1412950"/>
            <a:ext cx="4181952" cy="2991487"/>
          </a:xfrm>
          <a:prstGeom prst="rect">
            <a:avLst/>
          </a:prstGeom>
          <a:noFill/>
          <a:ln>
            <a:noFill/>
          </a:ln>
        </p:spPr>
      </p:pic>
      <p:sp>
        <p:nvSpPr>
          <p:cNvPr id="373" name="Google Shape;373;g1ec62541d6f_0_6"/>
          <p:cNvSpPr txBox="1"/>
          <p:nvPr>
            <p:ph type="title"/>
          </p:nvPr>
        </p:nvSpPr>
        <p:spPr>
          <a:xfrm>
            <a:off x="322350" y="198325"/>
            <a:ext cx="3993300" cy="98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200"/>
              <a:t>Order_has_product table</a:t>
            </a:r>
            <a:endParaRPr b="1" sz="2200"/>
          </a:p>
        </p:txBody>
      </p:sp>
      <p:sp>
        <p:nvSpPr>
          <p:cNvPr id="374" name="Google Shape;374;g1ec62541d6f_0_6"/>
          <p:cNvSpPr txBox="1"/>
          <p:nvPr>
            <p:ph type="title"/>
          </p:nvPr>
        </p:nvSpPr>
        <p:spPr>
          <a:xfrm>
            <a:off x="4720600" y="885150"/>
            <a:ext cx="3993300" cy="98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200"/>
              <a:t>Product</a:t>
            </a:r>
            <a:r>
              <a:rPr b="1" lang="en" sz="2200"/>
              <a:t> table</a:t>
            </a:r>
            <a:endParaRPr b="1" sz="2200"/>
          </a:p>
        </p:txBody>
      </p:sp>
    </p:spTree>
  </p:cSld>
  <p:clrMapOvr>
    <a:masterClrMapping/>
  </p:clrMapOvr>
</p:sld>
</file>

<file path=ppt/theme/theme1.xml><?xml version="1.0" encoding="utf-8"?>
<a:theme xmlns:a="http://schemas.openxmlformats.org/drawingml/2006/main" xmlns:r="http://schemas.openxmlformats.org/officeDocument/2006/relationships"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